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58" r:id="rId2"/>
    <p:sldMasterId id="2147483660" r:id="rId3"/>
    <p:sldMasterId id="2147483662" r:id="rId4"/>
    <p:sldMasterId id="2147484616" r:id="rId5"/>
    <p:sldMasterId id="2147484628" r:id="rId6"/>
    <p:sldMasterId id="2147484640" r:id="rId7"/>
  </p:sldMasterIdLst>
  <p:notesMasterIdLst>
    <p:notesMasterId r:id="rId22"/>
  </p:notesMasterIdLst>
  <p:sldIdLst>
    <p:sldId id="259" r:id="rId8"/>
    <p:sldId id="272" r:id="rId9"/>
    <p:sldId id="267" r:id="rId10"/>
    <p:sldId id="275" r:id="rId11"/>
    <p:sldId id="276" r:id="rId12"/>
    <p:sldId id="265" r:id="rId13"/>
    <p:sldId id="261" r:id="rId14"/>
    <p:sldId id="268" r:id="rId15"/>
    <p:sldId id="258" r:id="rId16"/>
    <p:sldId id="269" r:id="rId17"/>
    <p:sldId id="264" r:id="rId18"/>
    <p:sldId id="263" r:id="rId19"/>
    <p:sldId id="270" r:id="rId20"/>
    <p:sldId id="274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5122"/>
    <a:srgbClr val="F9F9F9"/>
    <a:srgbClr val="AF1E17"/>
    <a:srgbClr val="F8FF3E"/>
    <a:srgbClr val="B21F18"/>
    <a:srgbClr val="606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44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5" d="100"/>
        <a:sy n="145" d="100"/>
      </p:scale>
      <p:origin x="0" y="84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0"/>
            <a:r>
              <a:rPr lang="en-US" noProof="0" smtClean="0"/>
              <a:t>Second level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0"/>
            <a:r>
              <a:rPr lang="en-US" noProof="0" smtClean="0"/>
              <a:t>Fourth level</a:t>
            </a:r>
          </a:p>
          <a:p>
            <a:pPr lvl="0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CD0EB46-E86C-C94A-91DD-185906747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592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-128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87C73C9-91B6-FA4A-9878-EBBB8083FBD1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651D3AE-5FFF-B840-B12D-6F1F84F38C37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14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Preaching</a:t>
            </a:r>
            <a:r>
              <a:rPr lang="en-US" sz="1200" b="0" baseline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(</a:t>
            </a:r>
            <a:r>
              <a:rPr lang="en-US" sz="1200" b="0" baseline="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</a:t>
            </a:r>
            <a:r>
              <a:rPr lang="en-US" sz="1200" b="0" baseline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</a:t>
            </a:r>
            <a:endParaRPr lang="en-US" sz="1200" b="0" dirty="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Homiletics 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DDD21A9-6C30-FB4F-93C4-6BE8D4891BC9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952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5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42EA2CD-4552-7B47-B469-6D6732E2203F}" type="slidenum">
              <a:rPr lang="en-US" sz="1200">
                <a:solidFill>
                  <a:srgbClr val="000000"/>
                </a:solidFill>
              </a:rPr>
              <a:pPr/>
              <a:t>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Same slide for presentation 01.30 and 03.05 so translators may copy from one to the other</a:t>
            </a: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*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“Ho Hum”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itihi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Chawnglelah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arei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hai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na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,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nijet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rang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atu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; Nang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chawng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rangai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haikar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a,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mitetan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boi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hai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kha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amothoi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na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inih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D0EB46-E86C-C94A-91DD-185906747D7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28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EF3F8EC-6264-AD4B-BEA7-1B0D98CB4C08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87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“Ho Hum” </a:t>
            </a:r>
            <a:r>
              <a:rPr lang="en-US" sz="1200" dirty="0" err="1" smtClean="0"/>
              <a:t>itihi</a:t>
            </a:r>
            <a:r>
              <a:rPr lang="en-US" sz="1200" dirty="0" smtClean="0"/>
              <a:t>, </a:t>
            </a:r>
            <a:r>
              <a:rPr lang="en-US" sz="1200" dirty="0" err="1" smtClean="0"/>
              <a:t>Chawnglelah</a:t>
            </a:r>
            <a:r>
              <a:rPr lang="en-US" sz="1200" dirty="0" smtClean="0"/>
              <a:t>,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arei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hai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na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nijet</a:t>
            </a:r>
            <a:r>
              <a:rPr lang="en-US" sz="1200" baseline="0" dirty="0" smtClean="0"/>
              <a:t> rang </a:t>
            </a:r>
            <a:r>
              <a:rPr lang="en-US" sz="1200" baseline="0" dirty="0" err="1" smtClean="0"/>
              <a:t>atu</a:t>
            </a:r>
            <a:r>
              <a:rPr lang="en-US" sz="1200" baseline="0" dirty="0" smtClean="0"/>
              <a:t>; Nang </a:t>
            </a:r>
            <a:r>
              <a:rPr lang="en-US" sz="1200" baseline="0" dirty="0" err="1" smtClean="0"/>
              <a:t>chawng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rangai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haikar</a:t>
            </a:r>
            <a:r>
              <a:rPr lang="en-US" sz="1200" baseline="0" dirty="0" smtClean="0"/>
              <a:t> a, </a:t>
            </a:r>
            <a:r>
              <a:rPr lang="en-US" sz="1200" baseline="0" dirty="0" err="1" smtClean="0"/>
              <a:t>mitetan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boi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hai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kha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amothoi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na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inih</a:t>
            </a:r>
            <a:r>
              <a:rPr lang="en-US" sz="1200" baseline="0" dirty="0" smtClean="0"/>
              <a:t>. </a:t>
            </a:r>
            <a:endParaRPr lang="en-US" sz="1200" dirty="0" smtClean="0"/>
          </a:p>
          <a:p>
            <a:pPr eaLnBrk="1" hangingPunct="1"/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C0181EC-001D-5F4D-9A5F-DCFF405DCB60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FFFC751-9FF8-7B41-9571-3F6FB14FC3B0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7C44F12-0A67-814D-8427-E69D993E5C3C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0D097-4E56-3448-A908-683AF27C4D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70883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478FB-93E8-5A40-8695-FACBA911A9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4386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0820D-21CC-964B-BBC1-8E0BC1FE4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0646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457200" y="2362200"/>
            <a:ext cx="8305800" cy="1295400"/>
            <a:chOff x="288" y="192"/>
            <a:chExt cx="5232" cy="816"/>
          </a:xfrm>
        </p:grpSpPr>
        <p:sp>
          <p:nvSpPr>
            <p:cNvPr id="5" name="AutoShape 7"/>
            <p:cNvSpPr>
              <a:spLocks noChangeArrowheads="1"/>
            </p:cNvSpPr>
            <p:nvPr/>
          </p:nvSpPr>
          <p:spPr bwMode="auto">
            <a:xfrm>
              <a:off x="288" y="192"/>
              <a:ext cx="5232" cy="81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0000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63500" dist="117432" dir="4604261" algn="ctr" rotWithShape="0">
                <a:schemeClr val="bg2">
                  <a:alpha val="50000"/>
                </a:schemeClr>
              </a:outerShdw>
            </a:effectLst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AutoShape 8"/>
            <p:cNvSpPr>
              <a:spLocks noChangeArrowheads="1"/>
            </p:cNvSpPr>
            <p:nvPr/>
          </p:nvSpPr>
          <p:spPr bwMode="auto">
            <a:xfrm>
              <a:off x="316" y="216"/>
              <a:ext cx="5171" cy="75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456" y="245"/>
              <a:ext cx="4896" cy="124"/>
            </a:xfrm>
            <a:custGeom>
              <a:avLst/>
              <a:gdLst>
                <a:gd name="T0" fmla="*/ 0 w 4952"/>
                <a:gd name="T1" fmla="*/ 139 h 166"/>
                <a:gd name="T2" fmla="*/ 244 w 4952"/>
                <a:gd name="T3" fmla="*/ 0 h 166"/>
                <a:gd name="T4" fmla="*/ 4712 w 4952"/>
                <a:gd name="T5" fmla="*/ 0 h 166"/>
                <a:gd name="T6" fmla="*/ 4952 w 4952"/>
                <a:gd name="T7" fmla="*/ 144 h 166"/>
                <a:gd name="T8" fmla="*/ 0 w 4952"/>
                <a:gd name="T9" fmla="*/ 139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tint val="70588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450" y="342"/>
              <a:ext cx="4902" cy="98"/>
            </a:xfrm>
            <a:custGeom>
              <a:avLst/>
              <a:gdLst>
                <a:gd name="T0" fmla="*/ 6 w 4902"/>
                <a:gd name="T1" fmla="*/ 0 h 98"/>
                <a:gd name="T2" fmla="*/ 136 w 4902"/>
                <a:gd name="T3" fmla="*/ 98 h 98"/>
                <a:gd name="T4" fmla="*/ 4770 w 4902"/>
                <a:gd name="T5" fmla="*/ 84 h 98"/>
                <a:gd name="T6" fmla="*/ 4902 w 4902"/>
                <a:gd name="T7" fmla="*/ 6 h 98"/>
                <a:gd name="T8" fmla="*/ 6 w 4902"/>
                <a:gd name="T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2" h="98">
                  <a:moveTo>
                    <a:pt x="6" y="0"/>
                  </a:moveTo>
                  <a:cubicBezTo>
                    <a:pt x="0" y="72"/>
                    <a:pt x="45" y="97"/>
                    <a:pt x="136" y="98"/>
                  </a:cubicBezTo>
                  <a:lnTo>
                    <a:pt x="4770" y="84"/>
                  </a:lnTo>
                  <a:cubicBezTo>
                    <a:pt x="4857" y="80"/>
                    <a:pt x="4897" y="65"/>
                    <a:pt x="4902" y="6"/>
                  </a:cubicBezTo>
                  <a:lnTo>
                    <a:pt x="6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5882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auto">
            <a:xfrm flipV="1">
              <a:off x="408" y="672"/>
              <a:ext cx="4989" cy="288"/>
            </a:xfrm>
            <a:custGeom>
              <a:avLst/>
              <a:gdLst>
                <a:gd name="T0" fmla="*/ 0 w 4952"/>
                <a:gd name="T1" fmla="*/ 139 h 166"/>
                <a:gd name="T2" fmla="*/ 244 w 4952"/>
                <a:gd name="T3" fmla="*/ 0 h 166"/>
                <a:gd name="T4" fmla="*/ 4712 w 4952"/>
                <a:gd name="T5" fmla="*/ 0 h 166"/>
                <a:gd name="T6" fmla="*/ 4952 w 4952"/>
                <a:gd name="T7" fmla="*/ 144 h 166"/>
                <a:gd name="T8" fmla="*/ 0 w 4952"/>
                <a:gd name="T9" fmla="*/ 139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tint val="82353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2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extLst/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2780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438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152400" y="6248400"/>
            <a:ext cx="19050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2133600" y="6248400"/>
            <a:ext cx="48768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248400"/>
            <a:ext cx="19050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AF90B0E-F6DC-ED45-8C45-CC401B22E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61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0F06D-58A0-6548-BDEF-C98764A03F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33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8B589-0FB8-3E4F-89A0-58AD29CCF1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17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767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767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091E1-B5E8-FB49-A026-17D4FDF5B9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5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C8018-DE01-A04C-BE64-64F4659188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661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B3A07-155D-5047-935C-5928EFD67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050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A21BE-88A8-C245-9C2C-5D00378003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01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AB5B1-BCC5-B04A-AA69-056D648311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934EF-EC4A-1E4A-AD52-F731FD167C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87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B1634-2168-6A48-81BF-96F5B01D2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53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3214F-FDA3-DF42-ACF9-636846E06F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024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368300"/>
            <a:ext cx="207645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8300"/>
            <a:ext cx="607695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25401-BB8F-D748-BB38-7B65AF5077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17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inv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838200" y="1981200"/>
            <a:ext cx="6553200" cy="9906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58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838200" y="3048000"/>
            <a:ext cx="6553200" cy="1219200"/>
          </a:xfrm>
        </p:spPr>
        <p:txBody>
          <a:bodyPr anchor="ctr"/>
          <a:lstStyle>
            <a:lvl1pPr marL="0" indent="0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C82E0-33AD-CB46-9C19-EC51B88D51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054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BEFC5-151E-0D40-A18C-ADCBEDEB0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202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2611B-C969-524B-BF1C-AFFBEEFE1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447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71600"/>
            <a:ext cx="36957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371600"/>
            <a:ext cx="36957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5C55E-F3C0-E94A-9491-B2A52A1F4B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200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4B2B4-8E23-5A4B-A87A-9900F6B34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915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ADC4C-C8BC-A84F-9FE4-58E902D04B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638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71FEB-CC8E-8F46-B1F4-2470BEDE8D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153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20C36-5AE6-2943-9165-1EA985881F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1676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97CBD-B847-EE47-A6BF-8F3164DFD8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064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E3BE4-2E82-C646-9FCB-D2E46556BB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1235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1A7A3-C37A-BE47-A3F9-50E5DA8FE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673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381000"/>
            <a:ext cx="188595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81000"/>
            <a:ext cx="550545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60040-3B87-7546-B799-D6016E117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217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255713" y="1371600"/>
            <a:ext cx="6629400" cy="20574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325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100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AA13B-EFB2-8C42-A728-51680E5AA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101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9C6B3-A143-F64A-8FEA-1ACDB7DB3B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620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C1B64-0F5B-3C43-AD3D-1D5EA01B2B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152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6DFF2-9988-4149-94CF-BF58A98F52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00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4F335-8596-964C-BDA1-EDBB84B313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603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40CCF-790D-A44E-ACF4-3FBC4BF1AF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83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D2D02-F9D8-1543-AA3A-938D273101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6308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88572-D97E-3E4C-BC15-3AD3A7B391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66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CD48B-2ABB-314A-B231-1D55ABBF1C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945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3DBB5-ABD8-EA4C-9003-2091E52C28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508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D95CE-7DEB-E84C-B8F3-893C7ACE69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7340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B5747-DF2F-9645-AC6F-2B7925A42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828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7A0F2-21E4-4144-82B3-B5C57A8A21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243783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3D040-C79A-E648-B2E9-BA4DE0A1A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00213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A973E-6FE7-4945-BB18-27A7E0F1A8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904572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159AC-89AC-9B4D-ADC5-557FD8AAF3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255203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2FC40-5DB2-1142-A118-319D661709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570552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8F335-395B-6247-880F-92DA1C66EB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509392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BC4D8-3033-5540-9D3C-579245A305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976335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D990E-5C00-D54F-945E-B25E0D38DF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60754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A0278-D0CD-454E-AD6C-29BB2AD114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44305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7358B-D38C-A540-9A4F-4572E83B6A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887726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40C91-0E30-B74A-A0FD-325CEF6857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204277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6F508-5D78-4042-9914-45FED6A17C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370914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457200" y="2362200"/>
            <a:ext cx="8305800" cy="1295400"/>
            <a:chOff x="288" y="192"/>
            <a:chExt cx="5232" cy="816"/>
          </a:xfrm>
        </p:grpSpPr>
        <p:sp>
          <p:nvSpPr>
            <p:cNvPr id="5" name="AutoShape 7"/>
            <p:cNvSpPr>
              <a:spLocks noChangeArrowheads="1"/>
            </p:cNvSpPr>
            <p:nvPr/>
          </p:nvSpPr>
          <p:spPr bwMode="auto">
            <a:xfrm>
              <a:off x="288" y="192"/>
              <a:ext cx="5232" cy="81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0000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blurRad="63500" dist="117432" dir="4604261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000">
                <a:solidFill>
                  <a:srgbClr val="000000"/>
                </a:solidFill>
              </a:endParaRPr>
            </a:p>
          </p:txBody>
        </p:sp>
        <p:sp>
          <p:nvSpPr>
            <p:cNvPr id="6" name="AutoShape 8"/>
            <p:cNvSpPr>
              <a:spLocks noChangeArrowheads="1"/>
            </p:cNvSpPr>
            <p:nvPr/>
          </p:nvSpPr>
          <p:spPr bwMode="auto">
            <a:xfrm>
              <a:off x="316" y="216"/>
              <a:ext cx="5171" cy="75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000">
                <a:solidFill>
                  <a:srgbClr val="000000"/>
                </a:solidFill>
              </a:endParaRPr>
            </a:p>
          </p:txBody>
        </p:sp>
        <p:sp>
          <p:nvSpPr>
            <p:cNvPr id="7" name="Freeform 9"/>
            <p:cNvSpPr>
              <a:spLocks/>
            </p:cNvSpPr>
            <p:nvPr userDrawn="1"/>
          </p:nvSpPr>
          <p:spPr bwMode="auto">
            <a:xfrm>
              <a:off x="456" y="245"/>
              <a:ext cx="4896" cy="124"/>
            </a:xfrm>
            <a:custGeom>
              <a:avLst/>
              <a:gdLst/>
              <a:ahLst/>
              <a:cxnLst>
                <a:cxn ang="0">
                  <a:pos x="0" y="139"/>
                </a:cxn>
                <a:cxn ang="0">
                  <a:pos x="244" y="0"/>
                </a:cxn>
                <a:cxn ang="0">
                  <a:pos x="4712" y="0"/>
                </a:cxn>
                <a:cxn ang="0">
                  <a:pos x="4952" y="144"/>
                </a:cxn>
                <a:cxn ang="0">
                  <a:pos x="0" y="13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tint val="70588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000">
                <a:solidFill>
                  <a:srgbClr val="000000"/>
                </a:solidFill>
              </a:endParaRPr>
            </a:p>
          </p:txBody>
        </p:sp>
        <p:sp>
          <p:nvSpPr>
            <p:cNvPr id="8" name="Freeform 10"/>
            <p:cNvSpPr>
              <a:spLocks/>
            </p:cNvSpPr>
            <p:nvPr userDrawn="1"/>
          </p:nvSpPr>
          <p:spPr bwMode="auto">
            <a:xfrm>
              <a:off x="450" y="342"/>
              <a:ext cx="4902" cy="9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36" y="98"/>
                </a:cxn>
                <a:cxn ang="0">
                  <a:pos x="4770" y="84"/>
                </a:cxn>
                <a:cxn ang="0">
                  <a:pos x="4902" y="6"/>
                </a:cxn>
                <a:cxn ang="0">
                  <a:pos x="6" y="0"/>
                </a:cxn>
              </a:cxnLst>
              <a:rect l="0" t="0" r="r" b="b"/>
              <a:pathLst>
                <a:path w="4902" h="98">
                  <a:moveTo>
                    <a:pt x="6" y="0"/>
                  </a:moveTo>
                  <a:cubicBezTo>
                    <a:pt x="0" y="72"/>
                    <a:pt x="45" y="97"/>
                    <a:pt x="136" y="98"/>
                  </a:cubicBezTo>
                  <a:lnTo>
                    <a:pt x="4770" y="84"/>
                  </a:lnTo>
                  <a:cubicBezTo>
                    <a:pt x="4857" y="80"/>
                    <a:pt x="4897" y="65"/>
                    <a:pt x="4902" y="6"/>
                  </a:cubicBezTo>
                  <a:lnTo>
                    <a:pt x="6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5882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000">
                <a:solidFill>
                  <a:srgbClr val="000000"/>
                </a:solidFill>
              </a:endParaRPr>
            </a:p>
          </p:txBody>
        </p:sp>
        <p:sp>
          <p:nvSpPr>
            <p:cNvPr id="9" name="Freeform 11"/>
            <p:cNvSpPr>
              <a:spLocks/>
            </p:cNvSpPr>
            <p:nvPr userDrawn="1"/>
          </p:nvSpPr>
          <p:spPr bwMode="auto">
            <a:xfrm flipV="1">
              <a:off x="408" y="672"/>
              <a:ext cx="4989" cy="288"/>
            </a:xfrm>
            <a:custGeom>
              <a:avLst/>
              <a:gdLst/>
              <a:ahLst/>
              <a:cxnLst>
                <a:cxn ang="0">
                  <a:pos x="0" y="139"/>
                </a:cxn>
                <a:cxn ang="0">
                  <a:pos x="244" y="0"/>
                </a:cxn>
                <a:cxn ang="0">
                  <a:pos x="4712" y="0"/>
                </a:cxn>
                <a:cxn ang="0">
                  <a:pos x="4952" y="144"/>
                </a:cxn>
                <a:cxn ang="0">
                  <a:pos x="0" y="13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tint val="82353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000">
                <a:solidFill>
                  <a:srgbClr val="000000"/>
                </a:solidFill>
              </a:endParaRPr>
            </a:p>
          </p:txBody>
        </p:sp>
      </p:grpSp>
      <p:sp>
        <p:nvSpPr>
          <p:cNvPr id="30106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pitchFamily="-111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106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438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152400" y="6248400"/>
            <a:ext cx="19050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2133600" y="6248400"/>
            <a:ext cx="48768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248400"/>
            <a:ext cx="19050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7B614E3-70B0-BD44-8D3B-566EF8D7ACBE}" type="slidenum">
              <a:rPr lang="en-US">
                <a:solidFill>
                  <a:srgbClr val="5B87F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B87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9999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779C0-44A5-8549-A817-6528D29EC589}" type="slidenum">
              <a:rPr lang="en-US">
                <a:solidFill>
                  <a:srgbClr val="5B87F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B87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3656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0D044-89A6-9A4C-8F20-2BCE2CC3BEFD}" type="slidenum">
              <a:rPr lang="en-US">
                <a:solidFill>
                  <a:srgbClr val="5B87F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B87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289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767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767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45170-4154-4543-94A6-C7EFABF1B5E2}" type="slidenum">
              <a:rPr lang="en-US">
                <a:solidFill>
                  <a:srgbClr val="5B87F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B87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07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069D5-F5E6-E143-9547-536B545DB4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80817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5B172-8A3D-4741-AB61-40FE907AC9FE}" type="slidenum">
              <a:rPr lang="en-US">
                <a:solidFill>
                  <a:srgbClr val="5B87F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B87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0205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14633-2CAC-2048-9A3B-923621D6414F}" type="slidenum">
              <a:rPr lang="en-US">
                <a:solidFill>
                  <a:srgbClr val="5B87F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B87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669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B6AE1-D3C0-FE41-B135-128FDBA8BF22}" type="slidenum">
              <a:rPr lang="en-US">
                <a:solidFill>
                  <a:srgbClr val="5B87F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B87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0215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B3E74-D2D7-0D41-9BB3-F9794373CDFC}" type="slidenum">
              <a:rPr lang="en-US">
                <a:solidFill>
                  <a:srgbClr val="5B87F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B87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8451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FC9C6-AE0D-F84B-850F-0F6D645F9DD2}" type="slidenum">
              <a:rPr lang="en-US">
                <a:solidFill>
                  <a:srgbClr val="5B87F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B87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570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83262-B51A-C147-BE16-FB3951079706}" type="slidenum">
              <a:rPr lang="en-US">
                <a:solidFill>
                  <a:srgbClr val="5B87F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B87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0154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368300"/>
            <a:ext cx="207645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8300"/>
            <a:ext cx="607695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76A4A-F6ED-1D4B-BD90-73DD345DF3FD}" type="slidenum">
              <a:rPr lang="en-US">
                <a:solidFill>
                  <a:srgbClr val="5B87F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B87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4783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969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810000"/>
            <a:ext cx="6400800" cy="1752600"/>
          </a:xfrm>
        </p:spPr>
        <p:txBody>
          <a:bodyPr/>
          <a:lstStyle>
            <a:lvl1pPr marL="0" indent="0" algn="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8A13F-0B5A-7B49-8D33-1B33A1876B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259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CF4C7-2FA1-A345-A0C2-13DFFAB737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012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AAD00-3C33-1343-A6FA-3AF97F05D4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25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036C5-E8A3-5545-9CD1-0819C5A185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132013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C47BC-9EFE-A044-85AA-C52BBB5FA8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021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484B6-AA84-2243-B241-E02E53A767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123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19247-C460-004E-8415-AD2EC98CF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9383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81962-E0C5-1742-80AF-6B27EF1B87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664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C8227-0769-524C-8343-2664F2937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093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C8D5E-5147-6546-AC05-CDE444DA59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310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F2E3B-CA14-0248-B51D-F38CC674D7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9167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6875A-8F24-4140-87B2-7C6C02501B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43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A6A30-A41C-B34E-B0A6-7363F757D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0104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7D362-6590-7E40-B3A0-3F4A1BAA6F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073469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B98FC40B-45C0-A042-9771-430DD78D51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8" r:id="rId1"/>
    <p:sldLayoutId id="2147484539" r:id="rId2"/>
    <p:sldLayoutId id="2147484540" r:id="rId3"/>
    <p:sldLayoutId id="2147484541" r:id="rId4"/>
    <p:sldLayoutId id="2147484542" r:id="rId5"/>
    <p:sldLayoutId id="2147484543" r:id="rId6"/>
    <p:sldLayoutId id="2147484544" r:id="rId7"/>
    <p:sldLayoutId id="2147484545" r:id="rId8"/>
    <p:sldLayoutId id="2147484546" r:id="rId9"/>
    <p:sldLayoutId id="2147484547" r:id="rId10"/>
    <p:sldLayoutId id="2147484548" r:id="rId11"/>
  </p:sldLayoutIdLst>
  <p:transition xmlns:p14="http://schemas.microsoft.com/office/powerpoint/2010/main"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+mj-ea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457200" y="304800"/>
            <a:ext cx="8305800" cy="1295400"/>
            <a:chOff x="288" y="192"/>
            <a:chExt cx="5232" cy="816"/>
          </a:xfrm>
        </p:grpSpPr>
        <p:sp>
          <p:nvSpPr>
            <p:cNvPr id="31747" name="AutoShape 3"/>
            <p:cNvSpPr>
              <a:spLocks noChangeArrowheads="1"/>
            </p:cNvSpPr>
            <p:nvPr/>
          </p:nvSpPr>
          <p:spPr bwMode="auto">
            <a:xfrm>
              <a:off x="288" y="192"/>
              <a:ext cx="5232" cy="81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0000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63500" dist="117432" dir="4604261" algn="ctr" rotWithShape="0">
                <a:schemeClr val="bg2">
                  <a:alpha val="50000"/>
                </a:schemeClr>
              </a:outerShdw>
            </a:effectLst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748" name="AutoShape 4"/>
            <p:cNvSpPr>
              <a:spLocks noChangeArrowheads="1"/>
            </p:cNvSpPr>
            <p:nvPr/>
          </p:nvSpPr>
          <p:spPr bwMode="auto">
            <a:xfrm>
              <a:off x="316" y="216"/>
              <a:ext cx="5171" cy="75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749" name="Freeform 5"/>
            <p:cNvSpPr>
              <a:spLocks/>
            </p:cNvSpPr>
            <p:nvPr/>
          </p:nvSpPr>
          <p:spPr bwMode="auto">
            <a:xfrm>
              <a:off x="456" y="245"/>
              <a:ext cx="4896" cy="124"/>
            </a:xfrm>
            <a:custGeom>
              <a:avLst/>
              <a:gdLst>
                <a:gd name="T0" fmla="*/ 0 w 4952"/>
                <a:gd name="T1" fmla="*/ 139 h 166"/>
                <a:gd name="T2" fmla="*/ 244 w 4952"/>
                <a:gd name="T3" fmla="*/ 0 h 166"/>
                <a:gd name="T4" fmla="*/ 4712 w 4952"/>
                <a:gd name="T5" fmla="*/ 0 h 166"/>
                <a:gd name="T6" fmla="*/ 4952 w 4952"/>
                <a:gd name="T7" fmla="*/ 144 h 166"/>
                <a:gd name="T8" fmla="*/ 0 w 4952"/>
                <a:gd name="T9" fmla="*/ 139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tint val="70588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750" name="Freeform 6"/>
            <p:cNvSpPr>
              <a:spLocks/>
            </p:cNvSpPr>
            <p:nvPr/>
          </p:nvSpPr>
          <p:spPr bwMode="auto">
            <a:xfrm>
              <a:off x="450" y="342"/>
              <a:ext cx="4902" cy="98"/>
            </a:xfrm>
            <a:custGeom>
              <a:avLst/>
              <a:gdLst>
                <a:gd name="T0" fmla="*/ 6 w 4902"/>
                <a:gd name="T1" fmla="*/ 0 h 98"/>
                <a:gd name="T2" fmla="*/ 136 w 4902"/>
                <a:gd name="T3" fmla="*/ 98 h 98"/>
                <a:gd name="T4" fmla="*/ 4770 w 4902"/>
                <a:gd name="T5" fmla="*/ 84 h 98"/>
                <a:gd name="T6" fmla="*/ 4902 w 4902"/>
                <a:gd name="T7" fmla="*/ 6 h 98"/>
                <a:gd name="T8" fmla="*/ 6 w 4902"/>
                <a:gd name="T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2" h="98">
                  <a:moveTo>
                    <a:pt x="6" y="0"/>
                  </a:moveTo>
                  <a:cubicBezTo>
                    <a:pt x="0" y="72"/>
                    <a:pt x="45" y="97"/>
                    <a:pt x="136" y="98"/>
                  </a:cubicBezTo>
                  <a:lnTo>
                    <a:pt x="4770" y="84"/>
                  </a:lnTo>
                  <a:cubicBezTo>
                    <a:pt x="4857" y="80"/>
                    <a:pt x="4897" y="65"/>
                    <a:pt x="4902" y="6"/>
                  </a:cubicBezTo>
                  <a:lnTo>
                    <a:pt x="6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5882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751" name="Freeform 7"/>
            <p:cNvSpPr>
              <a:spLocks/>
            </p:cNvSpPr>
            <p:nvPr/>
          </p:nvSpPr>
          <p:spPr bwMode="auto">
            <a:xfrm flipV="1">
              <a:off x="408" y="672"/>
              <a:ext cx="4989" cy="288"/>
            </a:xfrm>
            <a:custGeom>
              <a:avLst/>
              <a:gdLst>
                <a:gd name="T0" fmla="*/ 0 w 4952"/>
                <a:gd name="T1" fmla="*/ 139 h 166"/>
                <a:gd name="T2" fmla="*/ 244 w 4952"/>
                <a:gd name="T3" fmla="*/ 0 h 166"/>
                <a:gd name="T4" fmla="*/ 4712 w 4952"/>
                <a:gd name="T5" fmla="*/ 0 h 166"/>
                <a:gd name="T6" fmla="*/ 4952 w 4952"/>
                <a:gd name="T7" fmla="*/ 144 h 166"/>
                <a:gd name="T8" fmla="*/ 0 w 4952"/>
                <a:gd name="T9" fmla="*/ 139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tint val="82353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5603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683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4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305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75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324600"/>
            <a:ext cx="1905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324600"/>
            <a:ext cx="3810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6324600"/>
            <a:ext cx="2286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4E42DBFE-AAA9-1A40-9FC8-EA0AAEC379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2" r:id="rId1"/>
    <p:sldLayoutId id="2147484560" r:id="rId2"/>
    <p:sldLayoutId id="2147484561" r:id="rId3"/>
    <p:sldLayoutId id="2147484562" r:id="rId4"/>
    <p:sldLayoutId id="2147484563" r:id="rId5"/>
    <p:sldLayoutId id="2147484564" r:id="rId6"/>
    <p:sldLayoutId id="2147484565" r:id="rId7"/>
    <p:sldLayoutId id="2147484566" r:id="rId8"/>
    <p:sldLayoutId id="2147484567" r:id="rId9"/>
    <p:sldLayoutId id="2147484568" r:id="rId10"/>
    <p:sldLayoutId id="21474845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2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81000"/>
            <a:ext cx="7543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371600"/>
            <a:ext cx="7543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8882FA2-1F19-C54E-94E9-4F17AD4FB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03" r:id="rId1"/>
    <p:sldLayoutId id="2147484570" r:id="rId2"/>
    <p:sldLayoutId id="2147484571" r:id="rId3"/>
    <p:sldLayoutId id="2147484572" r:id="rId4"/>
    <p:sldLayoutId id="2147484573" r:id="rId5"/>
    <p:sldLayoutId id="2147484574" r:id="rId6"/>
    <p:sldLayoutId id="2147484575" r:id="rId7"/>
    <p:sldLayoutId id="2147484576" r:id="rId8"/>
    <p:sldLayoutId id="2147484577" r:id="rId9"/>
    <p:sldLayoutId id="2147484578" r:id="rId10"/>
    <p:sldLayoutId id="214748457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ＭＳ Ｐゴシック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32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12700" dist="12699" dir="10200039" algn="ctr" rotWithShape="0">
              <a:srgbClr val="FFFFFF">
                <a:alpha val="75000"/>
              </a:srgbClr>
            </a:outerShdw>
          </a:effectLst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12700" dist="12699" dir="10200039" algn="ctr" rotWithShape="0">
              <a:srgbClr val="FFFFFF">
                <a:alpha val="75000"/>
              </a:srgb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rebuchet MS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9AF300B3-177D-ED48-B9BE-2FD05B5F88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0" r:id="rId1"/>
    <p:sldLayoutId id="2147484581" r:id="rId2"/>
    <p:sldLayoutId id="2147484582" r:id="rId3"/>
    <p:sldLayoutId id="2147484583" r:id="rId4"/>
    <p:sldLayoutId id="2147484584" r:id="rId5"/>
    <p:sldLayoutId id="2147484585" r:id="rId6"/>
    <p:sldLayoutId id="2147484586" r:id="rId7"/>
    <p:sldLayoutId id="2147484587" r:id="rId8"/>
    <p:sldLayoutId id="2147484588" r:id="rId9"/>
    <p:sldLayoutId id="2147484589" r:id="rId10"/>
    <p:sldLayoutId id="21474845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s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s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s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60960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" y="1981200"/>
            <a:ext cx="9070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5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5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5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3E9E908B-0DF6-9348-8635-7CEFD8D711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379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7" r:id="rId1"/>
    <p:sldLayoutId id="2147484618" r:id="rId2"/>
    <p:sldLayoutId id="2147484619" r:id="rId3"/>
    <p:sldLayoutId id="2147484620" r:id="rId4"/>
    <p:sldLayoutId id="2147484621" r:id="rId5"/>
    <p:sldLayoutId id="2147484622" r:id="rId6"/>
    <p:sldLayoutId id="2147484623" r:id="rId7"/>
    <p:sldLayoutId id="2147484624" r:id="rId8"/>
    <p:sldLayoutId id="2147484625" r:id="rId9"/>
    <p:sldLayoutId id="2147484626" r:id="rId10"/>
    <p:sldLayoutId id="2147484627" r:id="rId11"/>
  </p:sldLayoutIdLst>
  <p:transition xmlns:p14="http://schemas.microsoft.com/office/powerpoint/2010/main"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457200" y="304800"/>
            <a:ext cx="8305800" cy="1295400"/>
            <a:chOff x="288" y="192"/>
            <a:chExt cx="5232" cy="816"/>
          </a:xfrm>
        </p:grpSpPr>
        <p:sp>
          <p:nvSpPr>
            <p:cNvPr id="300035" name="AutoShape 3"/>
            <p:cNvSpPr>
              <a:spLocks noChangeArrowheads="1"/>
            </p:cNvSpPr>
            <p:nvPr/>
          </p:nvSpPr>
          <p:spPr bwMode="auto">
            <a:xfrm>
              <a:off x="288" y="192"/>
              <a:ext cx="5232" cy="81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0000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blurRad="63500" dist="117432" dir="4604261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000">
                <a:solidFill>
                  <a:srgbClr val="000000"/>
                </a:solidFill>
              </a:endParaRPr>
            </a:p>
          </p:txBody>
        </p:sp>
        <p:sp>
          <p:nvSpPr>
            <p:cNvPr id="300036" name="AutoShape 4"/>
            <p:cNvSpPr>
              <a:spLocks noChangeArrowheads="1"/>
            </p:cNvSpPr>
            <p:nvPr/>
          </p:nvSpPr>
          <p:spPr bwMode="auto">
            <a:xfrm>
              <a:off x="316" y="216"/>
              <a:ext cx="5171" cy="75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000">
                <a:solidFill>
                  <a:srgbClr val="000000"/>
                </a:solidFill>
              </a:endParaRPr>
            </a:p>
          </p:txBody>
        </p:sp>
        <p:sp>
          <p:nvSpPr>
            <p:cNvPr id="300037" name="Freeform 5"/>
            <p:cNvSpPr>
              <a:spLocks/>
            </p:cNvSpPr>
            <p:nvPr userDrawn="1"/>
          </p:nvSpPr>
          <p:spPr bwMode="auto">
            <a:xfrm>
              <a:off x="456" y="245"/>
              <a:ext cx="4896" cy="124"/>
            </a:xfrm>
            <a:custGeom>
              <a:avLst/>
              <a:gdLst/>
              <a:ahLst/>
              <a:cxnLst>
                <a:cxn ang="0">
                  <a:pos x="0" y="139"/>
                </a:cxn>
                <a:cxn ang="0">
                  <a:pos x="244" y="0"/>
                </a:cxn>
                <a:cxn ang="0">
                  <a:pos x="4712" y="0"/>
                </a:cxn>
                <a:cxn ang="0">
                  <a:pos x="4952" y="144"/>
                </a:cxn>
                <a:cxn ang="0">
                  <a:pos x="0" y="13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tint val="70588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000">
                <a:solidFill>
                  <a:srgbClr val="000000"/>
                </a:solidFill>
              </a:endParaRPr>
            </a:p>
          </p:txBody>
        </p:sp>
        <p:sp>
          <p:nvSpPr>
            <p:cNvPr id="300038" name="Freeform 6"/>
            <p:cNvSpPr>
              <a:spLocks/>
            </p:cNvSpPr>
            <p:nvPr userDrawn="1"/>
          </p:nvSpPr>
          <p:spPr bwMode="auto">
            <a:xfrm>
              <a:off x="450" y="342"/>
              <a:ext cx="4902" cy="9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36" y="98"/>
                </a:cxn>
                <a:cxn ang="0">
                  <a:pos x="4770" y="84"/>
                </a:cxn>
                <a:cxn ang="0">
                  <a:pos x="4902" y="6"/>
                </a:cxn>
                <a:cxn ang="0">
                  <a:pos x="6" y="0"/>
                </a:cxn>
              </a:cxnLst>
              <a:rect l="0" t="0" r="r" b="b"/>
              <a:pathLst>
                <a:path w="4902" h="98">
                  <a:moveTo>
                    <a:pt x="6" y="0"/>
                  </a:moveTo>
                  <a:cubicBezTo>
                    <a:pt x="0" y="72"/>
                    <a:pt x="45" y="97"/>
                    <a:pt x="136" y="98"/>
                  </a:cubicBezTo>
                  <a:lnTo>
                    <a:pt x="4770" y="84"/>
                  </a:lnTo>
                  <a:cubicBezTo>
                    <a:pt x="4857" y="80"/>
                    <a:pt x="4897" y="65"/>
                    <a:pt x="4902" y="6"/>
                  </a:cubicBezTo>
                  <a:lnTo>
                    <a:pt x="6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5882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000">
                <a:solidFill>
                  <a:srgbClr val="000000"/>
                </a:solidFill>
              </a:endParaRPr>
            </a:p>
          </p:txBody>
        </p:sp>
        <p:sp>
          <p:nvSpPr>
            <p:cNvPr id="300039" name="Freeform 7"/>
            <p:cNvSpPr>
              <a:spLocks/>
            </p:cNvSpPr>
            <p:nvPr userDrawn="1"/>
          </p:nvSpPr>
          <p:spPr bwMode="auto">
            <a:xfrm flipV="1">
              <a:off x="408" y="672"/>
              <a:ext cx="4989" cy="288"/>
            </a:xfrm>
            <a:custGeom>
              <a:avLst/>
              <a:gdLst/>
              <a:ahLst/>
              <a:cxnLst>
                <a:cxn ang="0">
                  <a:pos x="0" y="139"/>
                </a:cxn>
                <a:cxn ang="0">
                  <a:pos x="244" y="0"/>
                </a:cxn>
                <a:cxn ang="0">
                  <a:pos x="4712" y="0"/>
                </a:cxn>
                <a:cxn ang="0">
                  <a:pos x="4952" y="144"/>
                </a:cxn>
                <a:cxn ang="0">
                  <a:pos x="0" y="13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tint val="82353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000">
                <a:solidFill>
                  <a:srgbClr val="000000"/>
                </a:solidFill>
              </a:endParaRPr>
            </a:p>
          </p:txBody>
        </p:sp>
      </p:grpSp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683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305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0042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0043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004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63246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35D5FE33-1ED3-9F4E-AA7B-C20C9244B531}" type="slidenum">
              <a:rPr lang="en-US">
                <a:solidFill>
                  <a:srgbClr val="5B87F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B87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388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9" r:id="rId1"/>
    <p:sldLayoutId id="2147484630" r:id="rId2"/>
    <p:sldLayoutId id="2147484631" r:id="rId3"/>
    <p:sldLayoutId id="2147484632" r:id="rId4"/>
    <p:sldLayoutId id="2147484633" r:id="rId5"/>
    <p:sldLayoutId id="2147484634" r:id="rId6"/>
    <p:sldLayoutId id="2147484635" r:id="rId7"/>
    <p:sldLayoutId id="2147484636" r:id="rId8"/>
    <p:sldLayoutId id="2147484637" r:id="rId9"/>
    <p:sldLayoutId id="2147484638" r:id="rId10"/>
    <p:sldLayoutId id="21474846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20000"/>
        <a:buFont typeface="Arial" charset="0"/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§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pitchFamily="-111" charset="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pitchFamily="-111" charset="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pitchFamily="-111" charset="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pitchFamily="-111" charset="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Times New Roman"/>
                <a:ea typeface="MS Pゴシック"/>
                <a:cs typeface="MS P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/>
                <a:ea typeface="MS Pゴシック"/>
                <a:cs typeface="MS P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cs typeface="MS Pゴシック" charset="0"/>
              </a:defRPr>
            </a:lvl1pPr>
          </a:lstStyle>
          <a:p>
            <a:pPr>
              <a:defRPr/>
            </a:pPr>
            <a:fld id="{4A0B688B-F6E3-DB43-BEE6-1875A8BCC3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24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1" r:id="rId1"/>
    <p:sldLayoutId id="2147484642" r:id="rId2"/>
    <p:sldLayoutId id="2147484643" r:id="rId3"/>
    <p:sldLayoutId id="2147484644" r:id="rId4"/>
    <p:sldLayoutId id="2147484645" r:id="rId5"/>
    <p:sldLayoutId id="2147484646" r:id="rId6"/>
    <p:sldLayoutId id="2147484647" r:id="rId7"/>
    <p:sldLayoutId id="2147484648" r:id="rId8"/>
    <p:sldLayoutId id="2147484649" r:id="rId9"/>
    <p:sldLayoutId id="2147484650" r:id="rId10"/>
    <p:sldLayoutId id="21474846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MS P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MS P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MS P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MS P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76200"/>
            <a:ext cx="9144000" cy="3810000"/>
          </a:xfrm>
        </p:spPr>
        <p:txBody>
          <a:bodyPr/>
          <a:lstStyle/>
          <a:p>
            <a:pPr eaLnBrk="1" hangingPunct="1">
              <a:defRPr/>
            </a:pPr>
            <a:r>
              <a:rPr lang="en-US" sz="8800" b="1" dirty="0" err="1" smtClean="0">
                <a:solidFill>
                  <a:srgbClr val="F9F9F9"/>
                </a:solidFill>
                <a:effectLst>
                  <a:glow rad="177800">
                    <a:schemeClr val="tx1">
                      <a:lumMod val="95000"/>
                      <a:lumOff val="5000"/>
                    </a:schemeClr>
                  </a:glow>
                </a:effectLst>
              </a:rPr>
              <a:t>Uru</a:t>
            </a:r>
            <a:r>
              <a:rPr lang="en-US" sz="8800" b="1" dirty="0" smtClean="0">
                <a:solidFill>
                  <a:srgbClr val="F9F9F9"/>
                </a:solidFill>
                <a:effectLst>
                  <a:glow rad="177800">
                    <a:schemeClr val="tx1">
                      <a:lumMod val="95000"/>
                      <a:lumOff val="5000"/>
                    </a:schemeClr>
                  </a:glow>
                </a:effectLst>
              </a:rPr>
              <a:t> </a:t>
            </a:r>
            <a:r>
              <a:rPr lang="en-US" sz="8800" b="1" dirty="0" err="1" smtClean="0">
                <a:solidFill>
                  <a:srgbClr val="F9F9F9"/>
                </a:solidFill>
                <a:effectLst>
                  <a:glow rad="177800">
                    <a:schemeClr val="tx1">
                      <a:lumMod val="95000"/>
                      <a:lumOff val="5000"/>
                    </a:schemeClr>
                  </a:glow>
                </a:effectLst>
              </a:rPr>
              <a:t>neitak</a:t>
            </a:r>
            <a:r>
              <a:rPr lang="en-US" sz="8800" b="1" dirty="0" smtClean="0">
                <a:solidFill>
                  <a:srgbClr val="F9F9F9"/>
                </a:solidFill>
                <a:effectLst>
                  <a:glow rad="177800">
                    <a:schemeClr val="tx1">
                      <a:lumMod val="95000"/>
                      <a:lumOff val="5000"/>
                    </a:schemeClr>
                  </a:glow>
                </a:effectLst>
              </a:rPr>
              <a:t> </a:t>
            </a:r>
            <a:r>
              <a:rPr lang="en-US" sz="8800" b="1" dirty="0" err="1" smtClean="0">
                <a:solidFill>
                  <a:srgbClr val="F9F9F9"/>
                </a:solidFill>
                <a:effectLst>
                  <a:glow rad="177800">
                    <a:schemeClr val="tx1">
                      <a:lumMod val="95000"/>
                      <a:lumOff val="5000"/>
                    </a:schemeClr>
                  </a:glow>
                </a:effectLst>
              </a:rPr>
              <a:t>chawng</a:t>
            </a:r>
            <a:r>
              <a:rPr lang="en-US" sz="8800" b="1" dirty="0" smtClean="0">
                <a:solidFill>
                  <a:srgbClr val="F9F9F9"/>
                </a:solidFill>
                <a:effectLst>
                  <a:glow rad="177800">
                    <a:schemeClr val="tx1">
                      <a:lumMod val="95000"/>
                      <a:lumOff val="5000"/>
                    </a:schemeClr>
                  </a:glow>
                </a:effectLst>
              </a:rPr>
              <a:t> </a:t>
            </a:r>
            <a:r>
              <a:rPr lang="en-US" sz="8800" b="1" dirty="0" err="1" smtClean="0">
                <a:solidFill>
                  <a:srgbClr val="F9F9F9"/>
                </a:solidFill>
                <a:effectLst>
                  <a:glow rad="177800">
                    <a:schemeClr val="tx1">
                      <a:lumMod val="95000"/>
                      <a:lumOff val="5000"/>
                    </a:schemeClr>
                  </a:glow>
                </a:effectLst>
              </a:rPr>
              <a:t>iti</a:t>
            </a:r>
            <a:r>
              <a:rPr lang="en-US" sz="8800" b="1" dirty="0" smtClean="0">
                <a:solidFill>
                  <a:srgbClr val="F9F9F9"/>
                </a:solidFill>
                <a:effectLst>
                  <a:glow rad="177800">
                    <a:schemeClr val="tx1">
                      <a:lumMod val="95000"/>
                      <a:lumOff val="5000"/>
                    </a:schemeClr>
                  </a:glow>
                </a:effectLst>
              </a:rPr>
              <a:t> a maw </a:t>
            </a:r>
            <a:r>
              <a:rPr lang="en-US" sz="8800" b="1" dirty="0" err="1" smtClean="0">
                <a:solidFill>
                  <a:srgbClr val="F9F9F9"/>
                </a:solidFill>
                <a:effectLst>
                  <a:glow rad="177800">
                    <a:schemeClr val="tx1">
                      <a:lumMod val="95000"/>
                      <a:lumOff val="5000"/>
                    </a:schemeClr>
                  </a:glow>
                </a:effectLst>
              </a:rPr>
              <a:t>reirong</a:t>
            </a:r>
            <a:endParaRPr lang="en-US" dirty="0">
              <a:solidFill>
                <a:srgbClr val="F9F9F9"/>
              </a:solidFill>
              <a:effectLst>
                <a:glow rad="177800">
                  <a:schemeClr val="tx1">
                    <a:lumMod val="95000"/>
                    <a:lumOff val="5000"/>
                  </a:schemeClr>
                </a:glow>
              </a:effectLst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8467725" y="115888"/>
            <a:ext cx="523875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smtClean="0">
                <a:solidFill>
                  <a:srgbClr val="F9F9F9"/>
                </a:solidFill>
              </a:rPr>
              <a:t>10</a:t>
            </a:r>
            <a:endParaRPr lang="en-US" smtClean="0"/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50825" y="3789040"/>
            <a:ext cx="8763000" cy="304698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9F9F9"/>
                </a:solidFill>
              </a:rPr>
              <a:t>Robert Borden ta </a:t>
            </a:r>
            <a:r>
              <a:rPr lang="en-US" sz="3200" b="1" dirty="0" err="1">
                <a:solidFill>
                  <a:srgbClr val="F9F9F9"/>
                </a:solidFill>
              </a:rPr>
              <a:t>a</a:t>
            </a:r>
            <a:r>
              <a:rPr lang="en-US" sz="3200" b="1" dirty="0" err="1" smtClean="0">
                <a:solidFill>
                  <a:srgbClr val="F9F9F9"/>
                </a:solidFill>
              </a:rPr>
              <a:t>manroptak</a:t>
            </a:r>
            <a:r>
              <a:rPr lang="en-US" sz="3200" b="1" dirty="0" smtClean="0">
                <a:solidFill>
                  <a:srgbClr val="F9F9F9"/>
                </a:solidFill>
              </a:rPr>
              <a:t> </a:t>
            </a:r>
            <a:r>
              <a:rPr lang="en-US" sz="3200" b="1" dirty="0" err="1" smtClean="0">
                <a:solidFill>
                  <a:srgbClr val="F9F9F9"/>
                </a:solidFill>
              </a:rPr>
              <a:t>mejek</a:t>
            </a:r>
            <a:r>
              <a:rPr lang="en-US" sz="3200" b="1" dirty="0" smtClean="0">
                <a:solidFill>
                  <a:srgbClr val="F9F9F9"/>
                </a:solidFill>
              </a:rPr>
              <a:t> </a:t>
            </a:r>
            <a:r>
              <a:rPr lang="en-US" sz="3200" b="1" dirty="0" err="1" smtClean="0">
                <a:solidFill>
                  <a:srgbClr val="F9F9F9"/>
                </a:solidFill>
              </a:rPr>
              <a:t>khinei</a:t>
            </a:r>
            <a:r>
              <a:rPr lang="en-US" sz="3200" b="1" dirty="0">
                <a:solidFill>
                  <a:srgbClr val="F9F9F9"/>
                </a:solidFill>
              </a:rPr>
              <a:t> </a:t>
            </a:r>
            <a:r>
              <a:rPr lang="en-US" sz="3200" b="1" dirty="0" smtClean="0">
                <a:solidFill>
                  <a:srgbClr val="F9F9F9"/>
                </a:solidFill>
              </a:rPr>
              <a:t>1935 </a:t>
            </a:r>
            <a:br>
              <a:rPr lang="en-US" sz="3200" b="1" dirty="0" smtClean="0">
                <a:solidFill>
                  <a:srgbClr val="F9F9F9"/>
                </a:solidFill>
              </a:rPr>
            </a:br>
            <a:r>
              <a:rPr lang="en-US" sz="3200" b="1" i="1" dirty="0" smtClean="0">
                <a:solidFill>
                  <a:srgbClr val="F9F9F9"/>
                </a:solidFill>
              </a:rPr>
              <a:t>• </a:t>
            </a:r>
            <a:r>
              <a:rPr lang="en-US" sz="3200" b="1" i="1" dirty="0" err="1" smtClean="0">
                <a:solidFill>
                  <a:srgbClr val="F9F9F9"/>
                </a:solidFill>
              </a:rPr>
              <a:t>Chawngrophongna</a:t>
            </a:r>
            <a:r>
              <a:rPr lang="en-US" sz="3200" b="1" i="1" dirty="0" smtClean="0">
                <a:solidFill>
                  <a:srgbClr val="F9F9F9"/>
                </a:solidFill>
              </a:rPr>
              <a:t> khan </a:t>
            </a:r>
            <a:r>
              <a:rPr lang="en-US" sz="3200" b="1" i="1" dirty="0" err="1" smtClean="0">
                <a:solidFill>
                  <a:srgbClr val="F9F9F9"/>
                </a:solidFill>
              </a:rPr>
              <a:t>mejek</a:t>
            </a:r>
            <a:r>
              <a:rPr lang="en-US" sz="3200" b="1" i="1" dirty="0" smtClean="0">
                <a:solidFill>
                  <a:srgbClr val="F9F9F9"/>
                </a:solidFill>
              </a:rPr>
              <a:t> </a:t>
            </a:r>
            <a:r>
              <a:rPr lang="en-US" sz="3200" b="1" i="1" dirty="0" err="1" smtClean="0">
                <a:solidFill>
                  <a:srgbClr val="F9F9F9"/>
                </a:solidFill>
              </a:rPr>
              <a:t>na</a:t>
            </a:r>
            <a:r>
              <a:rPr lang="en-US" sz="3200" b="1" i="1" dirty="0" smtClean="0">
                <a:solidFill>
                  <a:srgbClr val="F9F9F9"/>
                </a:solidFill>
              </a:rPr>
              <a:t> </a:t>
            </a:r>
            <a:r>
              <a:rPr lang="en-US" sz="3200" b="1" i="1" dirty="0" err="1" smtClean="0">
                <a:solidFill>
                  <a:srgbClr val="F9F9F9"/>
                </a:solidFill>
              </a:rPr>
              <a:t>rikip</a:t>
            </a:r>
            <a:r>
              <a:rPr lang="en-US" sz="3200" b="1" i="1" dirty="0" smtClean="0">
                <a:solidFill>
                  <a:srgbClr val="F9F9F9"/>
                </a:solidFill>
              </a:rPr>
              <a:t> a </a:t>
            </a:r>
            <a:r>
              <a:rPr lang="en-US" sz="3200" b="1" i="1" dirty="0" err="1" smtClean="0">
                <a:solidFill>
                  <a:srgbClr val="F9F9F9"/>
                </a:solidFill>
              </a:rPr>
              <a:t>rotok</a:t>
            </a:r>
            <a:r>
              <a:rPr lang="en-US" sz="3200" b="1" i="1" dirty="0" smtClean="0">
                <a:solidFill>
                  <a:srgbClr val="F9F9F9"/>
                </a:solidFill>
              </a:rPr>
              <a:t> </a:t>
            </a:r>
            <a:r>
              <a:rPr lang="en-US" sz="3200" b="1" i="1" dirty="0" err="1" smtClean="0">
                <a:solidFill>
                  <a:srgbClr val="F9F9F9"/>
                </a:solidFill>
              </a:rPr>
              <a:t>na</a:t>
            </a:r>
            <a:r>
              <a:rPr lang="en-US" sz="3200" b="1" i="1" dirty="0" smtClean="0">
                <a:solidFill>
                  <a:srgbClr val="F9F9F9"/>
                </a:solidFill>
              </a:rPr>
              <a:t> </a:t>
            </a:r>
            <a:r>
              <a:rPr lang="en-US" sz="3200" b="1" i="1" dirty="0" err="1" smtClean="0">
                <a:solidFill>
                  <a:srgbClr val="F9F9F9"/>
                </a:solidFill>
              </a:rPr>
              <a:t>ath</a:t>
            </a:r>
            <a:r>
              <a:rPr lang="en-US" sz="3200" b="1" i="1" dirty="0" smtClean="0">
                <a:solidFill>
                  <a:srgbClr val="F9F9F9"/>
                </a:solidFill>
              </a:rPr>
              <a:t> </a:t>
            </a:r>
            <a:r>
              <a:rPr lang="en-US" sz="3200" b="1" i="1" dirty="0" err="1" smtClean="0">
                <a:solidFill>
                  <a:srgbClr val="F9F9F9"/>
                </a:solidFill>
              </a:rPr>
              <a:t>inih</a:t>
            </a:r>
            <a:endParaRPr lang="en-US" i="1" dirty="0" smtClean="0">
              <a:solidFill>
                <a:srgbClr val="F9F9F9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F9F9F9"/>
              </a:solidFill>
            </a:endParaRPr>
          </a:p>
          <a:p>
            <a:pPr>
              <a:defRPr/>
            </a:pPr>
            <a:r>
              <a:rPr lang="en-US" sz="2000" b="1" i="1" dirty="0" err="1" smtClean="0">
                <a:solidFill>
                  <a:srgbClr val="F9F9F9"/>
                </a:solidFill>
              </a:rPr>
              <a:t>Mejek</a:t>
            </a:r>
            <a:r>
              <a:rPr lang="en-US" sz="2000" b="1" i="1" dirty="0" smtClean="0">
                <a:solidFill>
                  <a:srgbClr val="F9F9F9"/>
                </a:solidFill>
              </a:rPr>
              <a:t> </a:t>
            </a:r>
            <a:r>
              <a:rPr lang="en-US" sz="2000" b="1" i="1" dirty="0" err="1" smtClean="0">
                <a:solidFill>
                  <a:srgbClr val="F9F9F9"/>
                </a:solidFill>
              </a:rPr>
              <a:t>mathar</a:t>
            </a:r>
            <a:r>
              <a:rPr lang="en-US" sz="2000" b="1" i="1" dirty="0" smtClean="0">
                <a:solidFill>
                  <a:srgbClr val="F9F9F9"/>
                </a:solidFill>
              </a:rPr>
              <a:t> </a:t>
            </a:r>
            <a:r>
              <a:rPr lang="en-US" sz="2000" b="1" i="1" dirty="0" err="1" smtClean="0">
                <a:solidFill>
                  <a:srgbClr val="F9F9F9"/>
                </a:solidFill>
              </a:rPr>
              <a:t>na</a:t>
            </a:r>
            <a:r>
              <a:rPr lang="en-US" sz="2000" b="1" i="1" dirty="0" smtClean="0">
                <a:solidFill>
                  <a:srgbClr val="F9F9F9"/>
                </a:solidFill>
              </a:rPr>
              <a:t> a put </a:t>
            </a:r>
            <a:r>
              <a:rPr lang="en-US" sz="2000" b="1" i="1" dirty="0" err="1" smtClean="0">
                <a:solidFill>
                  <a:srgbClr val="F9F9F9"/>
                </a:solidFill>
              </a:rPr>
              <a:t>loi</a:t>
            </a:r>
            <a:r>
              <a:rPr lang="en-US" sz="2000" b="1" i="1" dirty="0" smtClean="0">
                <a:solidFill>
                  <a:srgbClr val="F9F9F9"/>
                </a:solidFill>
              </a:rPr>
              <a:t> </a:t>
            </a:r>
            <a:r>
              <a:rPr lang="en-US" sz="2000" b="1" i="1" dirty="0" err="1" smtClean="0">
                <a:solidFill>
                  <a:srgbClr val="F9F9F9"/>
                </a:solidFill>
              </a:rPr>
              <a:t>inih</a:t>
            </a:r>
            <a:r>
              <a:rPr lang="en-US" sz="2000" b="1" i="1" dirty="0" smtClean="0">
                <a:solidFill>
                  <a:srgbClr val="F9F9F9"/>
                </a:solidFill>
              </a:rPr>
              <a:t> </a:t>
            </a:r>
            <a:br>
              <a:rPr lang="en-US" sz="2000" b="1" i="1" dirty="0" smtClean="0">
                <a:solidFill>
                  <a:srgbClr val="F9F9F9"/>
                </a:solidFill>
              </a:rPr>
            </a:br>
            <a:r>
              <a:rPr lang="en-US" sz="2000" b="1" i="1" dirty="0" smtClean="0">
                <a:solidFill>
                  <a:srgbClr val="F9F9F9"/>
                </a:solidFill>
              </a:rPr>
              <a:t>(Fairfield, NJ: The Economics Press, 1935)</a:t>
            </a:r>
            <a:endParaRPr lang="en-US" dirty="0" smtClean="0">
              <a:solidFill>
                <a:srgbClr val="F9F9F9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114800" y="6128225"/>
            <a:ext cx="5029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Dr Rick Griffith, Singapore Bible College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 err="1" smtClean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www.biblestudydownloads.org</a:t>
            </a:r>
            <a:endParaRPr lang="en-US" sz="2000" kern="0" dirty="0">
              <a:solidFill>
                <a:srgbClr val="FFFFFF"/>
              </a:solidFill>
              <a:latin typeface="Arial"/>
              <a:ea typeface="ＭＳ Ｐゴシック" charset="-128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2008"/>
            <a:ext cx="9144000" cy="764704"/>
          </a:xfrm>
          <a:extLst/>
        </p:spPr>
        <p:txBody>
          <a:bodyPr/>
          <a:lstStyle/>
          <a:p>
            <a:pPr>
              <a:defRPr/>
            </a:pPr>
            <a:r>
              <a:rPr lang="en-US" b="1" kern="1200" dirty="0" err="1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Eti</a:t>
            </a:r>
            <a:r>
              <a:rPr lang="en-US" b="1" kern="1200" dirty="0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 a maw reining?</a:t>
            </a:r>
            <a:endParaRPr lang="en-US" b="1" kern="1200" dirty="0">
              <a:solidFill>
                <a:schemeClr val="bg1"/>
              </a:solidFill>
              <a:effectLst>
                <a:glow rad="139700">
                  <a:schemeClr val="tx1"/>
                </a:glow>
              </a:effectLst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-108520" y="2204864"/>
            <a:ext cx="9144000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(</a:t>
            </a:r>
            <a:r>
              <a:rPr lang="en-US" b="1" dirty="0" err="1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Omoshokna</a:t>
            </a:r>
            <a:r>
              <a:rPr lang="en-US" b="1" dirty="0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)</a:t>
            </a:r>
            <a:endParaRPr lang="en-US" b="1" dirty="0">
              <a:solidFill>
                <a:schemeClr val="bg1"/>
              </a:solidFill>
              <a:effectLst>
                <a:glow rad="139700">
                  <a:schemeClr val="tx1"/>
                </a:glo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8442325" y="39688"/>
            <a:ext cx="701675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smtClean="0"/>
              <a:t>11a</a:t>
            </a:r>
            <a:endParaRPr lang="en-US" smtClean="0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381000"/>
            <a:ext cx="8382000" cy="762000"/>
          </a:xfrm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en-US" sz="4000" b="1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Arangai</a:t>
            </a:r>
            <a:r>
              <a:rPr lang="en-US" sz="40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hai</a:t>
            </a:r>
            <a:r>
              <a:rPr lang="en-US" sz="40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dan</a:t>
            </a:r>
            <a:r>
              <a:rPr lang="en-US" sz="40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b="1" u="sng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4000" b="1" u="sng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hawngrama</a:t>
            </a:r>
            <a:endParaRPr lang="en-US" sz="4800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838200" y="1412875"/>
            <a:ext cx="8305800" cy="584776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err="1" smtClean="0"/>
              <a:t>Nik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chawng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hai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kha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hitihin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nirosoh</a:t>
            </a:r>
            <a:r>
              <a:rPr lang="en-US" sz="3200" b="1" dirty="0" smtClean="0"/>
              <a:t>…</a:t>
            </a:r>
            <a:endParaRPr lang="en-US" sz="3200" b="1" dirty="0" smtClean="0">
              <a:latin typeface="Times" charset="0"/>
            </a:endParaRP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838200" y="2251075"/>
            <a:ext cx="7837488" cy="403187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02235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712788" indent="-712788">
              <a:buFont typeface="Arial" charset="0"/>
              <a:buAutoNum type="alphaUcPeriod"/>
              <a:defRPr/>
            </a:pP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Konchawk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ninorosoh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nemnaboi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chawng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rotokna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noroh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2788" indent="-712788">
              <a:buFont typeface="Arial" charset="0"/>
              <a:buAutoNum type="alphaUcPeriod"/>
              <a:defRPr/>
            </a:pP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Chanwgdan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mikip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Toitek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akipbir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reirioh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2788" indent="-712788">
              <a:buFont typeface="Arial" charset="0"/>
              <a:buAutoNum type="alphaUcPeriod"/>
              <a:defRPr/>
            </a:pP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Reshena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chawng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reiroh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2788" indent="-712788">
              <a:buFont typeface="Arial" charset="0"/>
              <a:buAutoNum type="alphaUcPeriod"/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idingpip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rosoh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2788" indent="-712788">
              <a:buFont typeface="Arial" charset="0"/>
              <a:buAutoNum type="alphaUcPeriod"/>
              <a:defRPr/>
            </a:pP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madang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het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rosoh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2788" indent="-712788">
              <a:buFont typeface="Arial" charset="0"/>
              <a:buAutoNum type="alphaUcPeriod"/>
              <a:defRPr/>
            </a:pP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Retheng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rosoh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44090" y="6381328"/>
            <a:ext cx="83883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2000" dirty="0" smtClean="0">
                <a:cs typeface="Arial" charset="0"/>
              </a:rPr>
              <a:t>Richard Borden </a:t>
            </a:r>
            <a:r>
              <a:rPr lang="en-US" sz="2000" dirty="0" smtClean="0">
                <a:cs typeface="Arial" charset="0"/>
              </a:rPr>
              <a:t>Ta, </a:t>
            </a:r>
            <a:r>
              <a:rPr lang="en-US" sz="2000" i="1" dirty="0" err="1" smtClean="0"/>
              <a:t>Uru</a:t>
            </a:r>
            <a:r>
              <a:rPr lang="en-US" sz="2000" i="1" dirty="0" smtClean="0"/>
              <a:t> </a:t>
            </a:r>
            <a:r>
              <a:rPr lang="en-US" sz="2000" i="1" dirty="0" err="1"/>
              <a:t>N</a:t>
            </a:r>
            <a:r>
              <a:rPr lang="en-US" sz="2000" i="1" dirty="0" err="1" smtClean="0"/>
              <a:t>eitak</a:t>
            </a:r>
            <a:r>
              <a:rPr lang="en-US" sz="2000" i="1" dirty="0" smtClean="0"/>
              <a:t> </a:t>
            </a:r>
            <a:r>
              <a:rPr lang="en-US" sz="2000" i="1" dirty="0" err="1"/>
              <a:t>C</a:t>
            </a:r>
            <a:r>
              <a:rPr lang="en-US" sz="2000" i="1" dirty="0" err="1" smtClean="0"/>
              <a:t>hawng</a:t>
            </a:r>
            <a:r>
              <a:rPr lang="en-US" sz="2000" i="1" dirty="0" smtClean="0"/>
              <a:t> </a:t>
            </a:r>
            <a:r>
              <a:rPr lang="en-US" sz="2000" i="1" dirty="0" err="1"/>
              <a:t>iti</a:t>
            </a:r>
            <a:r>
              <a:rPr lang="en-US" sz="2000" i="1" dirty="0"/>
              <a:t> a </a:t>
            </a:r>
            <a:r>
              <a:rPr lang="en-US" sz="2000" i="1" dirty="0" smtClean="0"/>
              <a:t>Maw </a:t>
            </a:r>
            <a:r>
              <a:rPr lang="en-US" sz="2000" i="1" dirty="0" err="1"/>
              <a:t>R</a:t>
            </a:r>
            <a:r>
              <a:rPr lang="en-US" sz="2000" i="1" dirty="0" err="1" smtClean="0"/>
              <a:t>eirong</a:t>
            </a:r>
            <a:r>
              <a:rPr lang="en-US" sz="2000" dirty="0" smtClean="0">
                <a:cs typeface="Arial" charset="0"/>
              </a:rPr>
              <a:t>, </a:t>
            </a:r>
            <a:r>
              <a:rPr lang="en-US" sz="2000" dirty="0" smtClean="0">
                <a:cs typeface="Arial" charset="0"/>
              </a:rPr>
              <a:t>15-20</a:t>
            </a:r>
            <a:endParaRPr lang="en-US" sz="2000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7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7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7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7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7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7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7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7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7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-1128713"/>
            <a:ext cx="7772400" cy="1143001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Sleepers</a:t>
            </a:r>
          </a:p>
        </p:txBody>
      </p:sp>
      <p:pic>
        <p:nvPicPr>
          <p:cNvPr id="942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59875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60350"/>
            <a:ext cx="4124325" cy="3540125"/>
          </a:xfrm>
          <a:prstGeom prst="rect">
            <a:avLst/>
          </a:prstGeom>
          <a:noFill/>
          <a:ln w="76200">
            <a:solidFill>
              <a:srgbClr val="F9F9F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Black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200" b="1" dirty="0" err="1" smtClean="0">
                <a:latin typeface="Arial" charset="0"/>
                <a:ea typeface="ＭＳ Ｐゴシック" charset="0"/>
              </a:rPr>
              <a:t>Chawngrophongna</a:t>
            </a:r>
            <a:r>
              <a:rPr lang="en-US" sz="22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(</a:t>
            </a:r>
            <a:r>
              <a:rPr lang="en-US" sz="2200" b="1" dirty="0" err="1" smtClean="0">
                <a:latin typeface="Arial" charset="0"/>
                <a:ea typeface="ＭＳ Ｐゴシック" charset="0"/>
              </a:rPr>
              <a:t>Retheina</a:t>
            </a:r>
            <a:r>
              <a:rPr lang="en-US" sz="22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 </a:t>
            </a:r>
            <a:r>
              <a:rPr lang="en-US" sz="22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hin</a:t>
            </a:r>
            <a:r>
              <a:rPr lang="en-US" sz="22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awm</a:t>
            </a:r>
            <a:r>
              <a:rPr lang="en-US" sz="22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22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Mahi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rachakna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hi </a:t>
            </a:r>
            <a:r>
              <a:rPr lang="en-US" sz="36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arem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ah </a:t>
            </a:r>
            <a:r>
              <a:rPr lang="en-US" sz="36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mukthei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inih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!</a:t>
            </a:r>
            <a:endParaRPr lang="en-US" sz="36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52599"/>
      </p:ext>
    </p:extLst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Chawngreihai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nirangai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jot </a:t>
            </a:r>
            <a:r>
              <a:rPr lang="en-US" sz="32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boi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tam </a:t>
            </a:r>
            <a:r>
              <a:rPr lang="en-US" sz="32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pui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awm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…</a:t>
            </a:r>
            <a:endParaRPr lang="en-US" sz="3200" b="1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7782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17463"/>
            <a:ext cx="9251950" cy="925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itle 1"/>
          <p:cNvSpPr>
            <a:spLocks noGrp="1"/>
          </p:cNvSpPr>
          <p:nvPr>
            <p:ph type="title"/>
          </p:nvPr>
        </p:nvSpPr>
        <p:spPr>
          <a:xfrm>
            <a:off x="-107950" y="-26988"/>
            <a:ext cx="5253038" cy="2231852"/>
          </a:xfrm>
        </p:spPr>
        <p:txBody>
          <a:bodyPr anchor="t"/>
          <a:lstStyle/>
          <a:p>
            <a:pPr>
              <a:lnSpc>
                <a:spcPct val="80000"/>
              </a:lnSpc>
            </a:pPr>
            <a:r>
              <a:rPr lang="en-US" b="1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Itidan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-a </a:t>
            </a:r>
            <a:r>
              <a:rPr lang="en-US" b="1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Chawng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nereile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mina </a:t>
            </a:r>
            <a:r>
              <a:rPr lang="en-US" b="1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irangai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jot rang a </a:t>
            </a:r>
            <a:r>
              <a:rPr lang="en-US" b="1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monih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?</a:t>
            </a:r>
            <a:endParaRPr lang="en-US" b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0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0" y="0"/>
            <a:ext cx="4572000" cy="34290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0" y="1203325"/>
            <a:ext cx="457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rgbClr val="FFFFFF"/>
                </a:solidFill>
                <a:latin typeface="Arial"/>
                <a:cs typeface="Arial"/>
              </a:rPr>
              <a:t>Adik</a:t>
            </a:r>
            <a:endParaRPr lang="en-US" sz="4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4572000" y="0"/>
            <a:ext cx="4572000" cy="3429000"/>
          </a:xfrm>
          <a:prstGeom prst="rect">
            <a:avLst/>
          </a:prstGeom>
          <a:gradFill rotWithShape="0">
            <a:gsLst>
              <a:gs pos="0">
                <a:srgbClr val="B50069"/>
              </a:gs>
              <a:gs pos="100000">
                <a:srgbClr val="540031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000">
              <a:solidFill>
                <a:srgbClr val="B50069"/>
              </a:solidFill>
              <a:cs typeface="Arial" charset="0"/>
            </a:endParaRP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4572000" y="3429000"/>
            <a:ext cx="4572000" cy="3429000"/>
          </a:xfrm>
          <a:prstGeom prst="rect">
            <a:avLst/>
          </a:prstGeom>
          <a:gradFill rotWithShape="0">
            <a:gsLst>
              <a:gs pos="0">
                <a:srgbClr val="500093"/>
              </a:gs>
              <a:gs pos="100000">
                <a:srgbClr val="250044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000">
              <a:solidFill>
                <a:srgbClr val="B50069"/>
              </a:solidFill>
              <a:cs typeface="Arial" charset="0"/>
            </a:endParaRPr>
          </a:p>
        </p:txBody>
      </p:sp>
      <p:sp>
        <p:nvSpPr>
          <p:cNvPr id="65553" name="Rectangle 17"/>
          <p:cNvSpPr>
            <a:spLocks noChangeArrowheads="1"/>
          </p:cNvSpPr>
          <p:nvPr/>
        </p:nvSpPr>
        <p:spPr bwMode="auto">
          <a:xfrm>
            <a:off x="0" y="3429000"/>
            <a:ext cx="4572000" cy="342900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0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0" y="4876800"/>
            <a:ext cx="457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rgbClr val="FFFFFF"/>
                </a:solidFill>
                <a:latin typeface="Arial"/>
                <a:cs typeface="Arial"/>
              </a:rPr>
              <a:t>Aretheng</a:t>
            </a:r>
            <a:endParaRPr lang="en-US" sz="4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4572000" y="1203325"/>
            <a:ext cx="4572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rgbClr val="FFFFFF"/>
                </a:solidFill>
                <a:latin typeface="Arial"/>
                <a:cs typeface="Arial"/>
              </a:rPr>
              <a:t>Ohoina</a:t>
            </a:r>
            <a:endParaRPr lang="en-US" sz="4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4572000" y="4876800"/>
            <a:ext cx="457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rgbClr val="FFFFFF"/>
                </a:solidFill>
                <a:latin typeface="Arial"/>
                <a:cs typeface="Arial"/>
              </a:rPr>
              <a:t>Arolotna</a:t>
            </a:r>
            <a:endParaRPr lang="en-US" sz="4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5549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1476375" y="2348880"/>
            <a:ext cx="6191250" cy="2308324"/>
          </a:xfrm>
          <a:solidFill>
            <a:schemeClr val="tx1"/>
          </a:solid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8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Lungdin</a:t>
            </a:r>
            <a:r>
              <a:rPr lang="en-US" sz="48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Mili</a:t>
            </a:r>
            <a:r>
              <a:rPr lang="en-US" sz="48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:</a:t>
            </a:r>
            <a:r>
              <a:rPr lang="en-US" sz="4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US" sz="4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48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Makhala</a:t>
            </a:r>
            <a:r>
              <a:rPr lang="en-US" sz="48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chawnglela</a:t>
            </a:r>
            <a:r>
              <a:rPr lang="en-US" sz="48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…</a:t>
            </a:r>
            <a:endParaRPr lang="en-US" sz="4800" b="1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5556" name="Text Box 20"/>
          <p:cNvSpPr txBox="1">
            <a:spLocks noChangeArrowheads="1"/>
          </p:cNvSpPr>
          <p:nvPr/>
        </p:nvSpPr>
        <p:spPr bwMode="auto">
          <a:xfrm>
            <a:off x="8534400" y="76200"/>
            <a:ext cx="5238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rgbClr val="FFFFFF"/>
                </a:solidFill>
                <a:cs typeface="Arial" charset="0"/>
              </a:rPr>
              <a:t>25</a:t>
            </a:r>
            <a:endParaRPr lang="en-US" dirty="0" smtClean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550582"/>
      </p:ext>
    </p:extLst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5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5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5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55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animBg="1"/>
      <p:bldP spid="65539" grpId="0"/>
      <p:bldP spid="65551" grpId="0" animBg="1"/>
      <p:bldP spid="65552" grpId="0" animBg="1"/>
      <p:bldP spid="65553" grpId="0" animBg="1"/>
      <p:bldP spid="65541" grpId="0"/>
      <p:bldP spid="65543" grpId="0"/>
      <p:bldP spid="655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61" name="Picture 2" descr="BordenSteps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6" b="21585"/>
          <a:stretch>
            <a:fillRect/>
          </a:stretch>
        </p:blipFill>
        <p:spPr bwMode="auto">
          <a:xfrm>
            <a:off x="3733800" y="0"/>
            <a:ext cx="541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07504" y="0"/>
            <a:ext cx="3600400" cy="2032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 smtClean="0">
                <a:latin typeface="Arial" charset="0"/>
                <a:ea typeface="MS Pゴシック" charset="0"/>
                <a:cs typeface="Arial" charset="0"/>
              </a:rPr>
              <a:t>Borden</a:t>
            </a:r>
            <a:r>
              <a:rPr lang="en-US" altLang="ja-JP" sz="4800" b="1" dirty="0" smtClean="0">
                <a:latin typeface="Arial" charset="0"/>
                <a:ea typeface="MS Pゴシック" charset="0"/>
                <a:cs typeface="Arial" charset="0"/>
              </a:rPr>
              <a:t> </a:t>
            </a:r>
            <a:r>
              <a:rPr lang="en-US" altLang="ja-JP" sz="4800" b="1" dirty="0" err="1" smtClean="0">
                <a:latin typeface="Arial" charset="0"/>
                <a:ea typeface="MS Pゴシック" charset="0"/>
                <a:cs typeface="Arial" charset="0"/>
              </a:rPr>
              <a:t>Kungthoina</a:t>
            </a:r>
            <a:endParaRPr lang="en-US" sz="4800" b="1" dirty="0">
              <a:latin typeface="Arial" charset="0"/>
              <a:ea typeface="MS Pゴシック" charset="0"/>
              <a:cs typeface="Arial" charset="0"/>
            </a:endParaRPr>
          </a:p>
        </p:txBody>
      </p:sp>
      <p:sp>
        <p:nvSpPr>
          <p:cNvPr id="399363" name="Text Box 4"/>
          <p:cNvSpPr txBox="1">
            <a:spLocks noChangeArrowheads="1"/>
          </p:cNvSpPr>
          <p:nvPr/>
        </p:nvSpPr>
        <p:spPr bwMode="auto">
          <a:xfrm>
            <a:off x="8001000" y="39688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b="1">
                <a:solidFill>
                  <a:srgbClr val="000000"/>
                </a:solidFill>
              </a:rPr>
              <a:t>10-11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99365" name="Rounded Rectangular Callout 1"/>
          <p:cNvSpPr>
            <a:spLocks noChangeArrowheads="1"/>
          </p:cNvSpPr>
          <p:nvPr/>
        </p:nvSpPr>
        <p:spPr bwMode="auto">
          <a:xfrm>
            <a:off x="35322" y="1844675"/>
            <a:ext cx="3384550" cy="4608513"/>
          </a:xfrm>
          <a:prstGeom prst="wedgeRoundRectCallout">
            <a:avLst>
              <a:gd name="adj1" fmla="val 60681"/>
              <a:gd name="adj2" fmla="val -18301"/>
              <a:gd name="adj3" fmla="val 16667"/>
            </a:avLst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2800" b="1" dirty="0" err="1" smtClean="0">
                <a:solidFill>
                  <a:srgbClr val="E8EAE9"/>
                </a:solidFill>
              </a:rPr>
              <a:t>Chawngrei</a:t>
            </a:r>
            <a:r>
              <a:rPr lang="en-US" sz="2800" b="1" dirty="0" smtClean="0">
                <a:solidFill>
                  <a:srgbClr val="E8EAE9"/>
                </a:solidFill>
              </a:rPr>
              <a:t> </a:t>
            </a:r>
            <a:r>
              <a:rPr lang="en-US" sz="2800" b="1" dirty="0" err="1" smtClean="0">
                <a:solidFill>
                  <a:srgbClr val="E8EAE9"/>
                </a:solidFill>
              </a:rPr>
              <a:t>nathei</a:t>
            </a:r>
            <a:r>
              <a:rPr lang="en-US" sz="2800" b="1" dirty="0" smtClean="0">
                <a:solidFill>
                  <a:srgbClr val="E8EAE9"/>
                </a:solidFill>
              </a:rPr>
              <a:t> </a:t>
            </a:r>
            <a:r>
              <a:rPr lang="en-US" sz="2800" b="1" dirty="0" err="1" smtClean="0">
                <a:solidFill>
                  <a:srgbClr val="E8EAE9"/>
                </a:solidFill>
              </a:rPr>
              <a:t>kungnet</a:t>
            </a:r>
            <a:r>
              <a:rPr lang="en-US" sz="2800" b="1" dirty="0" smtClean="0">
                <a:solidFill>
                  <a:srgbClr val="E8EAE9"/>
                </a:solidFill>
              </a:rPr>
              <a:t> met </a:t>
            </a:r>
            <a:r>
              <a:rPr lang="en-US" sz="2800" b="1" dirty="0" err="1" smtClean="0">
                <a:solidFill>
                  <a:srgbClr val="E8EAE9"/>
                </a:solidFill>
              </a:rPr>
              <a:t>dan</a:t>
            </a:r>
            <a:r>
              <a:rPr lang="en-US" sz="2800" b="1" dirty="0">
                <a:solidFill>
                  <a:srgbClr val="E8EAE9"/>
                </a:solidFill>
              </a:rPr>
              <a:t> </a:t>
            </a:r>
            <a:r>
              <a:rPr lang="en-US" sz="2800" b="1" dirty="0" err="1" smtClean="0">
                <a:solidFill>
                  <a:srgbClr val="E8EAE9"/>
                </a:solidFill>
              </a:rPr>
              <a:t>chawngrama</a:t>
            </a:r>
            <a:r>
              <a:rPr lang="en-US" sz="2800" b="1" dirty="0" smtClean="0">
                <a:solidFill>
                  <a:srgbClr val="E8EAE9"/>
                </a:solidFill>
              </a:rPr>
              <a:t> </a:t>
            </a:r>
            <a:r>
              <a:rPr lang="en-US" sz="2800" b="1" dirty="0" err="1" smtClean="0">
                <a:solidFill>
                  <a:srgbClr val="E8EAE9"/>
                </a:solidFill>
              </a:rPr>
              <a:t>eret</a:t>
            </a:r>
            <a:r>
              <a:rPr lang="en-US" sz="2800" b="1" dirty="0" smtClean="0">
                <a:solidFill>
                  <a:srgbClr val="E8EAE9"/>
                </a:solidFill>
              </a:rPr>
              <a:t> ah </a:t>
            </a:r>
            <a:r>
              <a:rPr lang="en-US" sz="2800" b="1" dirty="0" err="1" smtClean="0">
                <a:solidFill>
                  <a:srgbClr val="E8EAE9"/>
                </a:solidFill>
              </a:rPr>
              <a:t>reeinah</a:t>
            </a:r>
            <a:r>
              <a:rPr lang="en-US" sz="2800" b="1" dirty="0" smtClean="0">
                <a:solidFill>
                  <a:srgbClr val="E8EAE9"/>
                </a:solidFill>
              </a:rPr>
              <a:t>: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500" b="1" dirty="0" smtClean="0">
                <a:solidFill>
                  <a:srgbClr val="FFFF00"/>
                </a:solidFill>
              </a:rPr>
              <a:t>Nang </a:t>
            </a:r>
            <a:r>
              <a:rPr lang="en-US" sz="2500" b="1" dirty="0" err="1" smtClean="0">
                <a:solidFill>
                  <a:srgbClr val="FFFF00"/>
                </a:solidFill>
              </a:rPr>
              <a:t>Chawngreina</a:t>
            </a:r>
            <a:r>
              <a:rPr lang="en-US" sz="2500" b="1" dirty="0" smtClean="0">
                <a:solidFill>
                  <a:srgbClr val="FFFF00"/>
                </a:solidFill>
              </a:rPr>
              <a:t> </a:t>
            </a:r>
            <a:r>
              <a:rPr lang="en-US" sz="2500" b="1" dirty="0" err="1" smtClean="0">
                <a:solidFill>
                  <a:srgbClr val="FFFF00"/>
                </a:solidFill>
              </a:rPr>
              <a:t>kholoka</a:t>
            </a:r>
            <a:r>
              <a:rPr lang="en-US" sz="2500" b="1" dirty="0" smtClean="0">
                <a:solidFill>
                  <a:srgbClr val="FFFF00"/>
                </a:solidFill>
              </a:rPr>
              <a:t> </a:t>
            </a:r>
            <a:r>
              <a:rPr lang="en-US" sz="2500" b="1" dirty="0" err="1" smtClean="0">
                <a:solidFill>
                  <a:srgbClr val="FFFF00"/>
                </a:solidFill>
              </a:rPr>
              <a:t>kungchang</a:t>
            </a:r>
            <a:r>
              <a:rPr lang="en-US" sz="2500" b="1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sz="2500" b="1" dirty="0" smtClean="0">
                <a:solidFill>
                  <a:srgbClr val="FFFF00"/>
                </a:solidFill>
              </a:rPr>
              <a:t>-khan </a:t>
            </a:r>
            <a:r>
              <a:rPr lang="en-US" sz="2500" b="1" dirty="0" err="1" smtClean="0">
                <a:solidFill>
                  <a:srgbClr val="FFFF00"/>
                </a:solidFill>
              </a:rPr>
              <a:t>arama</a:t>
            </a:r>
            <a:r>
              <a:rPr lang="en-US" sz="2500" b="1" dirty="0" smtClean="0">
                <a:solidFill>
                  <a:srgbClr val="FFFF00"/>
                </a:solidFill>
              </a:rPr>
              <a:t> </a:t>
            </a:r>
            <a:r>
              <a:rPr lang="en-US" sz="2500" b="1" dirty="0" err="1" smtClean="0">
                <a:solidFill>
                  <a:srgbClr val="FFFF00"/>
                </a:solidFill>
              </a:rPr>
              <a:t>mosok</a:t>
            </a:r>
            <a:r>
              <a:rPr lang="en-US" sz="2500" b="1" dirty="0" smtClean="0">
                <a:solidFill>
                  <a:srgbClr val="FFFF00"/>
                </a:solidFill>
              </a:rPr>
              <a:t> </a:t>
            </a:r>
            <a:r>
              <a:rPr lang="en-US" sz="2500" b="1" dirty="0" err="1" smtClean="0">
                <a:solidFill>
                  <a:srgbClr val="FFFF00"/>
                </a:solidFill>
              </a:rPr>
              <a:t>hetroh</a:t>
            </a:r>
            <a:r>
              <a:rPr lang="en-US" sz="2500" b="1" dirty="0" smtClean="0">
                <a:solidFill>
                  <a:srgbClr val="FFFF00"/>
                </a:solidFill>
              </a:rPr>
              <a:t>!</a:t>
            </a:r>
            <a:endParaRPr lang="en-US" sz="2500" b="1" dirty="0">
              <a:solidFill>
                <a:srgbClr val="FFFF00"/>
              </a:solidFill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755650" y="6485274"/>
            <a:ext cx="8388350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Richard Borden 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Ta, </a:t>
            </a:r>
            <a:r>
              <a:rPr lang="en-US" sz="2000" i="1" dirty="0" err="1" smtClean="0">
                <a:solidFill>
                  <a:srgbClr val="000000"/>
                </a:solidFill>
              </a:rPr>
              <a:t>Uru</a:t>
            </a:r>
            <a:r>
              <a:rPr lang="en-US" sz="2000" i="1" dirty="0" smtClean="0">
                <a:solidFill>
                  <a:srgbClr val="000000"/>
                </a:solidFill>
              </a:rPr>
              <a:t> </a:t>
            </a:r>
            <a:r>
              <a:rPr lang="en-US" sz="2000" i="1" dirty="0" err="1">
                <a:solidFill>
                  <a:srgbClr val="000000"/>
                </a:solidFill>
              </a:rPr>
              <a:t>neitak</a:t>
            </a:r>
            <a:r>
              <a:rPr lang="en-US" sz="2000" i="1" dirty="0">
                <a:solidFill>
                  <a:srgbClr val="000000"/>
                </a:solidFill>
              </a:rPr>
              <a:t> </a:t>
            </a:r>
            <a:r>
              <a:rPr lang="en-US" sz="2000" i="1" dirty="0" err="1">
                <a:solidFill>
                  <a:srgbClr val="000000"/>
                </a:solidFill>
              </a:rPr>
              <a:t>chawng</a:t>
            </a:r>
            <a:r>
              <a:rPr lang="en-US" sz="2000" i="1" dirty="0">
                <a:solidFill>
                  <a:srgbClr val="000000"/>
                </a:solidFill>
              </a:rPr>
              <a:t> </a:t>
            </a:r>
            <a:r>
              <a:rPr lang="en-US" sz="2000" i="1" dirty="0" err="1">
                <a:solidFill>
                  <a:srgbClr val="000000"/>
                </a:solidFill>
              </a:rPr>
              <a:t>iti</a:t>
            </a:r>
            <a:r>
              <a:rPr lang="en-US" sz="2000" i="1" dirty="0">
                <a:solidFill>
                  <a:srgbClr val="000000"/>
                </a:solidFill>
              </a:rPr>
              <a:t> a maw </a:t>
            </a:r>
            <a:r>
              <a:rPr lang="en-US" sz="2000" i="1" dirty="0" err="1" smtClean="0">
                <a:solidFill>
                  <a:srgbClr val="000000"/>
                </a:solidFill>
              </a:rPr>
              <a:t>reirong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a put </a:t>
            </a:r>
            <a:r>
              <a:rPr lang="en-US" sz="2000" dirty="0" err="1" smtClean="0">
                <a:solidFill>
                  <a:srgbClr val="000000"/>
                </a:solidFill>
                <a:cs typeface="Arial" charset="0"/>
              </a:rPr>
              <a:t>loi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cs typeface="Arial" charset="0"/>
              </a:rPr>
              <a:t>inih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 1</a:t>
            </a:r>
            <a:endParaRPr lang="en-US" sz="20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510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>
          <a:xfrm>
            <a:off x="685800" y="53975"/>
            <a:ext cx="7772400" cy="1143000"/>
          </a:xfrm>
        </p:spPr>
        <p:txBody>
          <a:bodyPr/>
          <a:lstStyle/>
          <a:p>
            <a: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</a:rPr>
              <a:t>Organization of a </a:t>
            </a:r>
            <a:b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</a:rPr>
            </a:br>
            <a: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</a:rPr>
              <a:t>Formal Platform Speech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324545"/>
              </p:ext>
            </p:extLst>
          </p:nvPr>
        </p:nvGraphicFramePr>
        <p:xfrm>
          <a:off x="0" y="1331913"/>
          <a:ext cx="9144000" cy="5087935"/>
        </p:xfrm>
        <a:graphic>
          <a:graphicData uri="http://schemas.openxmlformats.org/drawingml/2006/table">
            <a:tbl>
              <a:tblPr/>
              <a:tblGrid>
                <a:gridCol w="801688"/>
                <a:gridCol w="2257425"/>
                <a:gridCol w="3025775"/>
                <a:gridCol w="3059112"/>
              </a:tblGrid>
              <a:tr h="101758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1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Anarangaihai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Awmchan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1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Achawnghai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 a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ijet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ranga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1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Homi 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Parallel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122"/>
                    </a:solidFill>
                  </a:tcPr>
                </a:tc>
              </a:tr>
              <a:tr h="101758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Ho hum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!*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Start a fire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Capture attention or interest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101758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Why bring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/>
                      </a:r>
                      <a:b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</a:b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that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up?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Build a bridge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Raise need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101758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For instance!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Get down to cases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Illustrations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101758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So what?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Ask for action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Application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</a:tbl>
          </a:graphicData>
        </a:graphic>
      </p:graphicFrame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8442325" y="39688"/>
            <a:ext cx="701675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 smtClean="0">
                <a:solidFill>
                  <a:schemeClr val="bg1"/>
                </a:solidFill>
                <a:cs typeface="Arial" charset="0"/>
              </a:rPr>
              <a:t>11a</a:t>
            </a:r>
            <a:endParaRPr lang="en-US" dirty="0" smtClean="0">
              <a:cs typeface="Arial" charset="0"/>
            </a:endParaRPr>
          </a:p>
        </p:txBody>
      </p:sp>
      <p:sp>
        <p:nvSpPr>
          <p:cNvPr id="85027" name="Text Box 14"/>
          <p:cNvSpPr txBox="1">
            <a:spLocks noChangeArrowheads="1"/>
          </p:cNvSpPr>
          <p:nvPr/>
        </p:nvSpPr>
        <p:spPr bwMode="auto">
          <a:xfrm>
            <a:off x="755650" y="6400800"/>
            <a:ext cx="83883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2000" dirty="0" smtClean="0">
                <a:solidFill>
                  <a:schemeClr val="bg1"/>
                </a:solidFill>
                <a:cs typeface="Arial" charset="0"/>
              </a:rPr>
              <a:t>Richard Borden </a:t>
            </a:r>
            <a:r>
              <a:rPr lang="en-US" sz="2000" dirty="0" smtClean="0">
                <a:solidFill>
                  <a:schemeClr val="bg1"/>
                </a:solidFill>
                <a:cs typeface="Arial" charset="0"/>
              </a:rPr>
              <a:t>Ta, </a:t>
            </a:r>
            <a:r>
              <a:rPr lang="en-US" sz="2000" i="1" dirty="0" err="1" smtClean="0">
                <a:solidFill>
                  <a:schemeClr val="bg1"/>
                </a:solidFill>
              </a:rPr>
              <a:t>Uru</a:t>
            </a:r>
            <a:r>
              <a:rPr lang="en-US" sz="2000" i="1" dirty="0" smtClean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neitak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chawng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iti</a:t>
            </a:r>
            <a:r>
              <a:rPr lang="en-US" sz="2000" i="1" dirty="0">
                <a:solidFill>
                  <a:schemeClr val="bg1"/>
                </a:solidFill>
              </a:rPr>
              <a:t> a maw </a:t>
            </a:r>
            <a:r>
              <a:rPr lang="en-US" sz="2000" i="1" dirty="0" err="1" smtClean="0">
                <a:solidFill>
                  <a:schemeClr val="bg1"/>
                </a:solidFill>
              </a:rPr>
              <a:t>reirong</a:t>
            </a:r>
            <a:r>
              <a:rPr lang="en-US" sz="2000" dirty="0" smtClean="0">
                <a:solidFill>
                  <a:schemeClr val="bg1"/>
                </a:solidFill>
                <a:cs typeface="Arial" charset="0"/>
              </a:rPr>
              <a:t>, </a:t>
            </a:r>
            <a:r>
              <a:rPr lang="en-US" sz="2000" dirty="0" smtClean="0">
                <a:solidFill>
                  <a:schemeClr val="bg1"/>
                </a:solidFill>
                <a:cs typeface="Arial" charset="0"/>
              </a:rPr>
              <a:t>a put </a:t>
            </a:r>
            <a:r>
              <a:rPr lang="en-US" sz="2000" dirty="0" err="1" smtClean="0">
                <a:solidFill>
                  <a:schemeClr val="bg1"/>
                </a:solidFill>
                <a:cs typeface="Arial" charset="0"/>
              </a:rPr>
              <a:t>loi</a:t>
            </a:r>
            <a:r>
              <a:rPr lang="en-US" sz="2000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cs typeface="Arial" charset="0"/>
              </a:rPr>
              <a:t>inih</a:t>
            </a:r>
            <a:r>
              <a:rPr lang="en-US" sz="2000" dirty="0" smtClean="0">
                <a:solidFill>
                  <a:schemeClr val="bg1"/>
                </a:solidFill>
                <a:cs typeface="Arial" charset="0"/>
              </a:rPr>
              <a:t> 1</a:t>
            </a:r>
            <a:endParaRPr lang="en-US" sz="2000" dirty="0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0"/>
            <a:ext cx="4572000" cy="34290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0" y="762000"/>
            <a:ext cx="4572000" cy="19383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/>
                <a:cs typeface="Arial"/>
              </a:rPr>
              <a:t>Adik</a:t>
            </a:r>
            <a:r>
              <a:rPr 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: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4000" b="1" dirty="0" err="1" smtClean="0">
                <a:solidFill>
                  <a:schemeClr val="bg1"/>
                </a:solidFill>
                <a:latin typeface="Arial"/>
                <a:cs typeface="Arial"/>
              </a:rPr>
              <a:t>Chawng</a:t>
            </a:r>
            <a:r>
              <a:rPr lang="en-US" sz="4000" b="1" dirty="0" err="1">
                <a:solidFill>
                  <a:schemeClr val="bg1"/>
                </a:solidFill>
                <a:latin typeface="Arial"/>
                <a:cs typeface="Arial"/>
              </a:rPr>
              <a:t>-</a:t>
            </a:r>
            <a:r>
              <a:rPr lang="en-US" sz="4000" b="1" dirty="0" err="1" smtClean="0">
                <a:solidFill>
                  <a:schemeClr val="bg1"/>
                </a:solidFill>
                <a:latin typeface="Arial"/>
                <a:cs typeface="Arial"/>
              </a:rPr>
              <a:t>nei</a:t>
            </a:r>
            <a:r>
              <a:rPr 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Dan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4572000" y="0"/>
            <a:ext cx="4572000" cy="3429000"/>
          </a:xfrm>
          <a:prstGeom prst="rect">
            <a:avLst/>
          </a:prstGeom>
          <a:gradFill rotWithShape="0">
            <a:gsLst>
              <a:gs pos="0">
                <a:srgbClr val="B50069"/>
              </a:gs>
              <a:gs pos="100000">
                <a:srgbClr val="540031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000">
              <a:solidFill>
                <a:srgbClr val="B50069"/>
              </a:solidFill>
              <a:cs typeface="Arial" charset="0"/>
            </a:endParaRP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4572000" y="3429000"/>
            <a:ext cx="4572000" cy="3429000"/>
          </a:xfrm>
          <a:prstGeom prst="rect">
            <a:avLst/>
          </a:prstGeom>
          <a:gradFill rotWithShape="0">
            <a:gsLst>
              <a:gs pos="0">
                <a:srgbClr val="500093"/>
              </a:gs>
              <a:gs pos="100000">
                <a:srgbClr val="250044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000">
              <a:solidFill>
                <a:srgbClr val="B50069"/>
              </a:solidFill>
              <a:cs typeface="Arial" charset="0"/>
            </a:endParaRP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0" y="3429000"/>
            <a:ext cx="4572000" cy="342900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0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-152400" y="4514850"/>
            <a:ext cx="4724400" cy="132343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/>
                <a:cs typeface="Arial"/>
              </a:rPr>
              <a:t>Aretheng</a:t>
            </a:r>
            <a:r>
              <a:rPr 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: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/>
                <a:cs typeface="Arial"/>
              </a:rPr>
              <a:t>Chawngrama</a:t>
            </a:r>
            <a:r>
              <a:rPr 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 Dan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4572000" y="762000"/>
            <a:ext cx="4572000" cy="13112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/>
                <a:cs typeface="Arial"/>
              </a:rPr>
              <a:t>Ohoina</a:t>
            </a:r>
            <a:r>
              <a:rPr 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: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 Ho hum</a:t>
            </a:r>
            <a:r>
              <a:rPr 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!*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4343400" y="4495800"/>
            <a:ext cx="48006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/>
                <a:cs typeface="Arial"/>
              </a:rPr>
              <a:t>Arolotna</a:t>
            </a:r>
            <a:r>
              <a:rPr 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: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443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2743200"/>
            <a:ext cx="7704856" cy="1446550"/>
          </a:xfrm>
          <a:solidFill>
            <a:schemeClr val="tx2"/>
          </a:solid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 wrap="square" anchor="t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Borden</a:t>
            </a:r>
            <a:r>
              <a:rPr lang="en-US" altLang="ja-JP" sz="4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's </a:t>
            </a:r>
            <a:r>
              <a:rPr lang="en-US" altLang="ja-JP" sz="48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Steps:</a:t>
            </a:r>
            <a:r>
              <a:rPr lang="en-US" altLang="ja-JP" sz="4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US" altLang="ja-JP" sz="4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altLang="ja-JP" sz="40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Chawngrophong</a:t>
            </a:r>
            <a:r>
              <a:rPr lang="en-US" altLang="ja-JP" sz="4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ja-JP" sz="40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amasangna</a:t>
            </a:r>
            <a:r>
              <a:rPr lang="en-US" altLang="ja-JP" sz="4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…</a:t>
            </a:r>
            <a:endParaRPr lang="en-US" sz="4000" b="1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8442325" y="39688"/>
            <a:ext cx="701675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 smtClean="0">
                <a:solidFill>
                  <a:schemeClr val="bg1"/>
                </a:solidFill>
                <a:cs typeface="Arial" charset="0"/>
              </a:rPr>
              <a:t>11a</a:t>
            </a:r>
            <a:endParaRPr lang="en-US" dirty="0" smtClean="0">
              <a:cs typeface="Arial" charset="0"/>
            </a:endParaRPr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4284663" y="5165725"/>
            <a:ext cx="5011737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 dirty="0" err="1" smtClean="0">
                <a:solidFill>
                  <a:schemeClr val="bg1"/>
                </a:solidFill>
                <a:latin typeface="Arial"/>
                <a:cs typeface="Arial"/>
              </a:rPr>
              <a:t>Eloi</a:t>
            </a:r>
            <a:r>
              <a:rPr lang="en-US" sz="3200" b="1" dirty="0" smtClean="0">
                <a:solidFill>
                  <a:schemeClr val="bg1"/>
                </a:solidFill>
                <a:latin typeface="Arial"/>
                <a:cs typeface="Arial"/>
              </a:rPr>
              <a:t> a </a:t>
            </a:r>
            <a:r>
              <a:rPr lang="en-US" sz="3200" b="1" dirty="0" err="1" smtClean="0">
                <a:solidFill>
                  <a:schemeClr val="bg1"/>
                </a:solidFill>
                <a:latin typeface="Arial"/>
                <a:cs typeface="Arial"/>
              </a:rPr>
              <a:t>makha</a:t>
            </a:r>
            <a:r>
              <a:rPr lang="en-US" sz="32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/>
                <a:cs typeface="Arial"/>
              </a:rPr>
              <a:t>reirang</a:t>
            </a:r>
            <a:r>
              <a:rPr lang="en-US" sz="3200" b="1" dirty="0" smtClean="0">
                <a:solidFill>
                  <a:schemeClr val="bg1"/>
                </a:solidFill>
                <a:latin typeface="Arial"/>
                <a:cs typeface="Arial"/>
              </a:rPr>
              <a:t>? </a:t>
            </a:r>
            <a:endParaRPr lang="en-US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447" name="Text Box 15"/>
          <p:cNvSpPr txBox="1">
            <a:spLocks noChangeArrowheads="1"/>
          </p:cNvSpPr>
          <p:nvPr/>
        </p:nvSpPr>
        <p:spPr bwMode="auto">
          <a:xfrm>
            <a:off x="4572000" y="1965325"/>
            <a:ext cx="45720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/>
                <a:cs typeface="Arial"/>
              </a:rPr>
              <a:t>Chawngkhat</a:t>
            </a:r>
            <a:r>
              <a:rPr 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 a</a:t>
            </a:r>
            <a:r>
              <a:rPr 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!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4495800" y="5775325"/>
            <a:ext cx="48006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Arial"/>
                <a:cs typeface="Arial"/>
              </a:rPr>
              <a:t>Kha</a:t>
            </a:r>
            <a:r>
              <a:rPr 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/>
                <a:cs typeface="Arial"/>
              </a:rPr>
              <a:t>shule</a:t>
            </a:r>
            <a:r>
              <a:rPr 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/>
                <a:cs typeface="Arial"/>
              </a:rPr>
              <a:t>emo</a:t>
            </a:r>
            <a:r>
              <a:rPr 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?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755650" y="6341258"/>
            <a:ext cx="83883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2000" dirty="0" smtClean="0">
                <a:solidFill>
                  <a:schemeClr val="bg1"/>
                </a:solidFill>
                <a:cs typeface="Arial" charset="0"/>
              </a:rPr>
              <a:t>Richard Borden </a:t>
            </a:r>
            <a:r>
              <a:rPr lang="en-US" sz="2000" dirty="0" smtClean="0">
                <a:solidFill>
                  <a:schemeClr val="bg1"/>
                </a:solidFill>
                <a:cs typeface="Arial" charset="0"/>
              </a:rPr>
              <a:t>Ta, </a:t>
            </a:r>
            <a:r>
              <a:rPr lang="en-US" sz="2000" i="1" dirty="0" err="1" smtClean="0">
                <a:solidFill>
                  <a:schemeClr val="bg1"/>
                </a:solidFill>
              </a:rPr>
              <a:t>Uru</a:t>
            </a:r>
            <a:r>
              <a:rPr lang="en-US" sz="2000" i="1" dirty="0" smtClean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N</a:t>
            </a:r>
            <a:r>
              <a:rPr lang="en-US" sz="2000" i="1" dirty="0" err="1" smtClean="0">
                <a:solidFill>
                  <a:schemeClr val="bg1"/>
                </a:solidFill>
              </a:rPr>
              <a:t>eitak</a:t>
            </a:r>
            <a:r>
              <a:rPr lang="en-US" sz="2000" i="1" dirty="0" smtClean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C</a:t>
            </a:r>
            <a:r>
              <a:rPr lang="en-US" sz="2000" i="1" dirty="0" err="1" smtClean="0">
                <a:solidFill>
                  <a:schemeClr val="bg1"/>
                </a:solidFill>
              </a:rPr>
              <a:t>hawng</a:t>
            </a:r>
            <a:r>
              <a:rPr lang="en-US" sz="2000" i="1" dirty="0" smtClean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I</a:t>
            </a:r>
            <a:r>
              <a:rPr lang="en-US" sz="2000" i="1" dirty="0" err="1" smtClean="0">
                <a:solidFill>
                  <a:schemeClr val="bg1"/>
                </a:solidFill>
              </a:rPr>
              <a:t>ti</a:t>
            </a:r>
            <a:r>
              <a:rPr lang="en-US" sz="2000" i="1" dirty="0" smtClean="0">
                <a:solidFill>
                  <a:schemeClr val="bg1"/>
                </a:solidFill>
              </a:rPr>
              <a:t> </a:t>
            </a:r>
            <a:r>
              <a:rPr lang="en-US" sz="2000" i="1" dirty="0">
                <a:solidFill>
                  <a:schemeClr val="bg1"/>
                </a:solidFill>
              </a:rPr>
              <a:t>a </a:t>
            </a:r>
            <a:r>
              <a:rPr lang="en-US" sz="2000" i="1" dirty="0" smtClean="0">
                <a:solidFill>
                  <a:schemeClr val="bg1"/>
                </a:solidFill>
              </a:rPr>
              <a:t>Maw </a:t>
            </a:r>
            <a:r>
              <a:rPr lang="en-US" sz="2000" i="1" dirty="0" err="1">
                <a:solidFill>
                  <a:schemeClr val="bg1"/>
                </a:solidFill>
              </a:rPr>
              <a:t>I</a:t>
            </a:r>
            <a:r>
              <a:rPr lang="en-US" sz="2000" i="1" dirty="0" err="1" smtClean="0">
                <a:solidFill>
                  <a:schemeClr val="bg1"/>
                </a:solidFill>
              </a:rPr>
              <a:t>eirong</a:t>
            </a:r>
            <a:r>
              <a:rPr lang="en-US" sz="2000" dirty="0" smtClean="0">
                <a:solidFill>
                  <a:schemeClr val="bg1"/>
                </a:solidFill>
                <a:cs typeface="Arial" charset="0"/>
              </a:rPr>
              <a:t>, </a:t>
            </a:r>
            <a:r>
              <a:rPr lang="en-US" sz="2000" dirty="0" smtClean="0">
                <a:solidFill>
                  <a:schemeClr val="bg1"/>
                </a:solidFill>
                <a:cs typeface="Arial" charset="0"/>
              </a:rPr>
              <a:t>a put </a:t>
            </a:r>
            <a:r>
              <a:rPr lang="en-US" sz="2000" dirty="0" err="1" smtClean="0">
                <a:solidFill>
                  <a:schemeClr val="bg1"/>
                </a:solidFill>
                <a:cs typeface="Arial" charset="0"/>
              </a:rPr>
              <a:t>loi</a:t>
            </a:r>
            <a:r>
              <a:rPr lang="en-US" sz="2000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cs typeface="Arial" charset="0"/>
              </a:rPr>
              <a:t>inih</a:t>
            </a:r>
            <a:r>
              <a:rPr lang="en-US" sz="2000" dirty="0" smtClean="0">
                <a:solidFill>
                  <a:schemeClr val="bg1"/>
                </a:solidFill>
                <a:cs typeface="Arial" charset="0"/>
              </a:rPr>
              <a:t> 1</a:t>
            </a:r>
            <a:endParaRPr lang="en-US" sz="2000" dirty="0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nimBg="1"/>
      <p:bldP spid="18436" grpId="0"/>
      <p:bldP spid="18437" grpId="0" animBg="1"/>
      <p:bldP spid="18438" grpId="0" animBg="1"/>
      <p:bldP spid="18439" grpId="0" animBg="1"/>
      <p:bldP spid="18440" grpId="0"/>
      <p:bldP spid="18441" grpId="0"/>
      <p:bldP spid="18442" grpId="0"/>
      <p:bldP spid="18445" grpId="0"/>
      <p:bldP spid="18447" grpId="0"/>
      <p:bldP spid="184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8038"/>
            <a:ext cx="914400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2060848"/>
            <a:ext cx="9144000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(</a:t>
            </a:r>
            <a:r>
              <a:rPr lang="en-US" b="1" dirty="0" err="1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Chawngjawm</a:t>
            </a:r>
            <a:r>
              <a:rPr lang="en-US" b="1" dirty="0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)</a:t>
            </a:r>
            <a:endParaRPr lang="en-US" b="1" dirty="0">
              <a:solidFill>
                <a:schemeClr val="bg1"/>
              </a:solidFill>
              <a:effectLst>
                <a:glow rad="139700">
                  <a:schemeClr val="tx1"/>
                </a:glow>
              </a:effectLst>
            </a:endParaRPr>
          </a:p>
        </p:txBody>
      </p:sp>
      <p:sp>
        <p:nvSpPr>
          <p:cNvPr id="8806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1075"/>
          </a:xfrm>
          <a:solidFill>
            <a:schemeClr val="tx1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Imo </a:t>
            </a:r>
            <a:r>
              <a:rPr lang="en-US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nik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irei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rang?</a:t>
            </a:r>
            <a:endParaRPr lang="en-US" b="1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600" b="1" dirty="0" err="1" smtClean="0">
                <a:latin typeface="Arial" charset="0"/>
                <a:ea typeface="ＭＳ Ｐゴシック" charset="0"/>
                <a:cs typeface="ＭＳ Ｐゴシック" charset="0"/>
              </a:rPr>
              <a:t>Aranagai</a:t>
            </a:r>
            <a:r>
              <a:rPr lang="en-US" sz="3600" b="1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b="1" dirty="0" err="1" smtClean="0">
                <a:latin typeface="Arial" charset="0"/>
                <a:ea typeface="ＭＳ Ｐゴシック" charset="0"/>
                <a:cs typeface="ＭＳ Ｐゴシック" charset="0"/>
              </a:rPr>
              <a:t>hai</a:t>
            </a:r>
            <a:r>
              <a:rPr lang="en-US" sz="3600" b="1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b="1" dirty="0" err="1" smtClean="0">
                <a:latin typeface="Arial" charset="0"/>
                <a:ea typeface="ＭＳ Ｐゴシック" charset="0"/>
                <a:cs typeface="ＭＳ Ｐゴシック" charset="0"/>
              </a:rPr>
              <a:t>dan</a:t>
            </a:r>
            <a:r>
              <a:rPr lang="en-US" sz="3600" b="1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b="1" u="sng" dirty="0" err="1" smtClean="0">
                <a:latin typeface="Arial" charset="0"/>
                <a:ea typeface="ＭＳ Ｐゴシック" charset="0"/>
                <a:cs typeface="ＭＳ Ｐゴシック" charset="0"/>
              </a:rPr>
              <a:t>Chawg-nei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669925" y="1700213"/>
            <a:ext cx="7502525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 i="1" dirty="0" err="1" smtClean="0"/>
              <a:t>Arangai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hai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na</a:t>
            </a:r>
            <a:r>
              <a:rPr lang="en-US" sz="3600" b="1" i="1" dirty="0" smtClean="0"/>
              <a:t> </a:t>
            </a:r>
            <a:r>
              <a:rPr lang="ja-JP" altLang="en-US" sz="3600" b="1" i="1" dirty="0"/>
              <a:t>“</a:t>
            </a:r>
            <a:r>
              <a:rPr lang="en-US" altLang="ja-JP" sz="3600" b="1" i="1" dirty="0" err="1"/>
              <a:t>chawngkhat</a:t>
            </a:r>
            <a:r>
              <a:rPr lang="en-US" altLang="ja-JP" sz="3600" b="1" i="1" dirty="0"/>
              <a:t> a</a:t>
            </a:r>
            <a:r>
              <a:rPr lang="ja-JP" altLang="en-US" sz="3600" b="1" i="1" dirty="0" smtClean="0"/>
              <a:t>”</a:t>
            </a:r>
            <a:r>
              <a:rPr lang="en-US" altLang="ja-JP" sz="3600" b="1" i="1" dirty="0" smtClean="0"/>
              <a:t> </a:t>
            </a:r>
            <a:r>
              <a:rPr lang="en-US" altLang="ja-JP" sz="3600" b="1" i="1" dirty="0" err="1" smtClean="0"/>
              <a:t>iti</a:t>
            </a:r>
            <a:r>
              <a:rPr lang="en-US" altLang="ja-JP" sz="3600" b="1" i="1" dirty="0" smtClean="0"/>
              <a:t> </a:t>
            </a:r>
            <a:r>
              <a:rPr lang="en-US" altLang="ja-JP" sz="3600" b="1" i="1" dirty="0" err="1" smtClean="0"/>
              <a:t>rishim-rasham</a:t>
            </a:r>
            <a:r>
              <a:rPr lang="en-US" altLang="ja-JP" sz="3600" b="1" i="1" dirty="0" smtClean="0"/>
              <a:t> </a:t>
            </a:r>
            <a:r>
              <a:rPr lang="en-US" altLang="ja-JP" sz="3600" b="1" i="1" dirty="0" err="1" smtClean="0"/>
              <a:t>haihi</a:t>
            </a:r>
            <a:r>
              <a:rPr lang="en-US" altLang="ja-JP" sz="3600" b="1" i="1" dirty="0" smtClean="0"/>
              <a:t> </a:t>
            </a:r>
            <a:r>
              <a:rPr lang="en-US" sz="3600" b="1" i="1" dirty="0" smtClean="0"/>
              <a:t>jet jot</a:t>
            </a:r>
            <a:r>
              <a:rPr lang="en-US" sz="3600" b="1" i="1" dirty="0" smtClean="0"/>
              <a:t> u</a:t>
            </a:r>
            <a:r>
              <a:rPr lang="is-IS" sz="3600" b="1" i="1" dirty="0" smtClean="0"/>
              <a:t>…</a:t>
            </a:r>
            <a:r>
              <a:rPr lang="en-US" sz="3600" b="1" i="1" dirty="0"/>
              <a:t/>
            </a:r>
            <a:br>
              <a:rPr lang="en-US" sz="3600" b="1" i="1" dirty="0"/>
            </a:br>
            <a:r>
              <a:rPr lang="en-US" altLang="ja-JP" sz="3600" b="1" i="1" dirty="0" smtClean="0"/>
              <a:t>…</a:t>
            </a:r>
            <a:endParaRPr lang="en-US" sz="3600" b="1" i="1" dirty="0"/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838200" y="2971800"/>
            <a:ext cx="8305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27063" indent="-6270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AutoNum type="alphaUcPeriod"/>
            </a:pPr>
            <a:r>
              <a:rPr lang="en-US" sz="3200" b="1" u="sng" dirty="0" err="1"/>
              <a:t>R</a:t>
            </a:r>
            <a:r>
              <a:rPr lang="en-US" sz="3200" b="1" u="sng" dirty="0" err="1" smtClean="0"/>
              <a:t>ishim</a:t>
            </a:r>
            <a:r>
              <a:rPr lang="en-US" sz="3200" b="1" dirty="0" smtClean="0"/>
              <a:t> a</a:t>
            </a:r>
            <a:endParaRPr lang="en-US" sz="3200" b="1" dirty="0"/>
          </a:p>
          <a:p>
            <a:pPr>
              <a:buFont typeface="Arial" charset="0"/>
              <a:buAutoNum type="alphaUcPeriod"/>
            </a:pPr>
            <a:r>
              <a:rPr lang="en-US" sz="3200" b="1" u="sng" dirty="0" smtClean="0"/>
              <a:t>Miring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iriming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ase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hai</a:t>
            </a:r>
            <a:r>
              <a:rPr lang="en-US" sz="3200" b="1" dirty="0" smtClean="0"/>
              <a:t> ta</a:t>
            </a:r>
            <a:endParaRPr lang="en-US" sz="3200" b="1" dirty="0"/>
          </a:p>
          <a:p>
            <a:pPr>
              <a:buFont typeface="Arial" charset="0"/>
              <a:buAutoNum type="alphaUcPeriod"/>
            </a:pPr>
            <a:r>
              <a:rPr lang="en-US" sz="3200" b="1" u="sng" dirty="0" err="1" smtClean="0"/>
              <a:t>R</a:t>
            </a:r>
            <a:r>
              <a:rPr lang="en-US" sz="3200" b="1" u="sng" dirty="0" err="1" smtClean="0"/>
              <a:t>ishimlui</a:t>
            </a:r>
            <a:r>
              <a:rPr lang="en-US" sz="3200" b="1" u="sng" dirty="0" smtClean="0"/>
              <a:t> </a:t>
            </a:r>
            <a:r>
              <a:rPr lang="en-US" sz="3200" b="1" dirty="0" err="1" smtClean="0"/>
              <a:t>hai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amiringjin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ngam</a:t>
            </a:r>
            <a:endParaRPr lang="en-US" sz="3200" b="1" dirty="0"/>
          </a:p>
          <a:p>
            <a:pPr>
              <a:buFont typeface="Arial" charset="0"/>
              <a:buAutoNum type="alphaUcPeriod"/>
            </a:pPr>
            <a:r>
              <a:rPr lang="en-US" sz="3200" b="1" dirty="0" err="1" smtClean="0"/>
              <a:t>Amethaning</a:t>
            </a:r>
            <a:r>
              <a:rPr lang="en-US" sz="3200" b="1" dirty="0" smtClean="0"/>
              <a:t> </a:t>
            </a:r>
            <a:r>
              <a:rPr lang="en-US" sz="3200" b="1" u="sng" dirty="0" err="1" smtClean="0"/>
              <a:t>rashaknachawng</a:t>
            </a:r>
            <a:endParaRPr lang="en-US" sz="3200" b="1" dirty="0"/>
          </a:p>
          <a:p>
            <a:pPr>
              <a:buFont typeface="Arial" charset="0"/>
              <a:buAutoNum type="alphaUcPeriod"/>
            </a:pPr>
            <a:r>
              <a:rPr lang="en-US" sz="3200" b="1" dirty="0" err="1"/>
              <a:t>A</a:t>
            </a:r>
            <a:r>
              <a:rPr lang="en-US" sz="3200" b="1" dirty="0" err="1" smtClean="0"/>
              <a:t>lumet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rashak</a:t>
            </a:r>
            <a:r>
              <a:rPr lang="en-US" sz="3200" b="1" dirty="0" err="1" smtClean="0"/>
              <a:t>na</a:t>
            </a:r>
            <a:r>
              <a:rPr lang="en-US" sz="3200" b="1" dirty="0" smtClean="0"/>
              <a:t> </a:t>
            </a:r>
            <a:r>
              <a:rPr lang="en-US" sz="3200" b="1" u="sng" dirty="0" err="1" smtClean="0"/>
              <a:t>aralam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mashak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ngam</a:t>
            </a:r>
            <a:endParaRPr lang="en-US" sz="3200" b="1" dirty="0"/>
          </a:p>
          <a:p>
            <a:pPr>
              <a:buFont typeface="Arial" charset="0"/>
              <a:buAutoNum type="alphaUcPeriod"/>
            </a:pPr>
            <a:r>
              <a:rPr lang="en-US" sz="3200" b="1" u="sng" dirty="0" err="1" smtClean="0"/>
              <a:t>Rilim-rasham</a:t>
            </a:r>
            <a:r>
              <a:rPr lang="en-US" sz="3200" b="1" u="sng" dirty="0" smtClean="0"/>
              <a:t> </a:t>
            </a:r>
            <a:r>
              <a:rPr lang="en-US" sz="3200" b="1" dirty="0" smtClean="0"/>
              <a:t>le </a:t>
            </a:r>
            <a:r>
              <a:rPr lang="en-US" sz="3200" b="1" dirty="0" err="1" smtClean="0"/>
              <a:t>orojo</a:t>
            </a:r>
            <a:r>
              <a:rPr lang="en-US" sz="3200" b="1" dirty="0"/>
              <a:t> </a:t>
            </a:r>
            <a:r>
              <a:rPr lang="en-US" sz="3200" b="1" dirty="0" err="1" smtClean="0"/>
              <a:t>mashak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na</a:t>
            </a:r>
            <a:endParaRPr lang="en-US" sz="3200" b="1" dirty="0"/>
          </a:p>
        </p:txBody>
      </p:sp>
      <p:sp>
        <p:nvSpPr>
          <p:cNvPr id="89092" name="Text Box 7"/>
          <p:cNvSpPr txBox="1">
            <a:spLocks noChangeArrowheads="1"/>
          </p:cNvSpPr>
          <p:nvPr/>
        </p:nvSpPr>
        <p:spPr bwMode="auto">
          <a:xfrm>
            <a:off x="8442325" y="39688"/>
            <a:ext cx="701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/>
              <a:t>11a</a:t>
            </a:r>
            <a:endParaRPr lang="en-US"/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79512" y="6341258"/>
            <a:ext cx="89644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dirty="0" smtClean="0">
                <a:cs typeface="Arial" charset="0"/>
              </a:rPr>
              <a:t>Richard Borden </a:t>
            </a:r>
            <a:r>
              <a:rPr lang="en-US" dirty="0" smtClean="0">
                <a:cs typeface="Arial" charset="0"/>
              </a:rPr>
              <a:t>Ta, </a:t>
            </a:r>
            <a:r>
              <a:rPr lang="en-US" i="1" dirty="0" err="1" smtClean="0"/>
              <a:t>Uru</a:t>
            </a:r>
            <a:r>
              <a:rPr lang="en-US" i="1" dirty="0" smtClean="0"/>
              <a:t> </a:t>
            </a:r>
            <a:r>
              <a:rPr lang="en-US" i="1" dirty="0" err="1"/>
              <a:t>N</a:t>
            </a:r>
            <a:r>
              <a:rPr lang="en-US" i="1" dirty="0" err="1" smtClean="0"/>
              <a:t>eitak</a:t>
            </a:r>
            <a:r>
              <a:rPr lang="en-US" i="1" dirty="0" smtClean="0"/>
              <a:t> </a:t>
            </a:r>
            <a:r>
              <a:rPr lang="en-US" i="1" dirty="0" err="1"/>
              <a:t>C</a:t>
            </a:r>
            <a:r>
              <a:rPr lang="en-US" i="1" dirty="0" err="1" smtClean="0"/>
              <a:t>hawng</a:t>
            </a:r>
            <a:r>
              <a:rPr lang="en-US" i="1" dirty="0" smtClean="0"/>
              <a:t> </a:t>
            </a:r>
            <a:r>
              <a:rPr lang="en-US" i="1" dirty="0" err="1"/>
              <a:t>I</a:t>
            </a:r>
            <a:r>
              <a:rPr lang="en-US" i="1" dirty="0" err="1" smtClean="0"/>
              <a:t>ti</a:t>
            </a:r>
            <a:r>
              <a:rPr lang="en-US" i="1" dirty="0" smtClean="0"/>
              <a:t> </a:t>
            </a:r>
            <a:r>
              <a:rPr lang="en-US" i="1" dirty="0"/>
              <a:t>a </a:t>
            </a:r>
            <a:r>
              <a:rPr lang="en-US" i="1" dirty="0" smtClean="0"/>
              <a:t>Maw </a:t>
            </a:r>
            <a:r>
              <a:rPr lang="en-US" i="1" dirty="0" err="1"/>
              <a:t>I</a:t>
            </a:r>
            <a:r>
              <a:rPr lang="en-US" i="1" dirty="0" err="1" smtClean="0"/>
              <a:t>eirong</a:t>
            </a:r>
            <a:r>
              <a:rPr lang="en-US" dirty="0" smtClean="0">
                <a:cs typeface="Arial" charset="0"/>
              </a:rPr>
              <a:t>, </a:t>
            </a:r>
            <a:r>
              <a:rPr lang="en-US" dirty="0" smtClean="0">
                <a:cs typeface="Arial" charset="0"/>
              </a:rPr>
              <a:t>10-14</a:t>
            </a:r>
            <a:endParaRPr lang="en-US" dirty="0"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  <p:bldP spid="7174" grpId="0" build="p"/>
    </p:bldLst>
  </p:timing>
</p:sld>
</file>

<file path=ppt/theme/theme1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andybar">
  <a:themeElements>
    <a:clrScheme name="Candybar 3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5B87F2"/>
      </a:accent1>
      <a:accent2>
        <a:srgbClr val="555555"/>
      </a:accent2>
      <a:accent3>
        <a:srgbClr val="FFFFFF"/>
      </a:accent3>
      <a:accent4>
        <a:srgbClr val="000000"/>
      </a:accent4>
      <a:accent5>
        <a:srgbClr val="B5C3F7"/>
      </a:accent5>
      <a:accent6>
        <a:srgbClr val="4C4C4C"/>
      </a:accent6>
      <a:hlink>
        <a:srgbClr val="5DA31E"/>
      </a:hlink>
      <a:folHlink>
        <a:srgbClr val="BAD41A"/>
      </a:folHlink>
    </a:clrScheme>
    <a:fontScheme name="Candybar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Candybar 1">
        <a:dk1>
          <a:srgbClr val="000000"/>
        </a:dk1>
        <a:lt1>
          <a:srgbClr val="FFFFFF"/>
        </a:lt1>
        <a:dk2>
          <a:srgbClr val="003366"/>
        </a:dk2>
        <a:lt2>
          <a:srgbClr val="AAAAAA"/>
        </a:lt2>
        <a:accent1>
          <a:srgbClr val="EEEEEE"/>
        </a:accent1>
        <a:accent2>
          <a:srgbClr val="003366"/>
        </a:accent2>
        <a:accent3>
          <a:srgbClr val="FFFFFF"/>
        </a:accent3>
        <a:accent4>
          <a:srgbClr val="000000"/>
        </a:accent4>
        <a:accent5>
          <a:srgbClr val="F5F5F5"/>
        </a:accent5>
        <a:accent6>
          <a:srgbClr val="002D5C"/>
        </a:accent6>
        <a:hlink>
          <a:srgbClr val="5B87F2"/>
        </a:hlink>
        <a:folHlink>
          <a:srgbClr val="ED181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2">
        <a:dk1>
          <a:srgbClr val="000000"/>
        </a:dk1>
        <a:lt1>
          <a:srgbClr val="FFFFFF"/>
        </a:lt1>
        <a:dk2>
          <a:srgbClr val="FFFFFF"/>
        </a:dk2>
        <a:lt2>
          <a:srgbClr val="888888"/>
        </a:lt2>
        <a:accent1>
          <a:srgbClr val="BAD41A"/>
        </a:accent1>
        <a:accent2>
          <a:srgbClr val="8154D1"/>
        </a:accent2>
        <a:accent3>
          <a:srgbClr val="FFFFFF"/>
        </a:accent3>
        <a:accent4>
          <a:srgbClr val="000000"/>
        </a:accent4>
        <a:accent5>
          <a:srgbClr val="D9E6AB"/>
        </a:accent5>
        <a:accent6>
          <a:srgbClr val="744BBD"/>
        </a:accent6>
        <a:hlink>
          <a:srgbClr val="5DA31E"/>
        </a:hlink>
        <a:folHlink>
          <a:srgbClr val="FFCC1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3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5B87F2"/>
        </a:accent1>
        <a:accent2>
          <a:srgbClr val="555555"/>
        </a:accent2>
        <a:accent3>
          <a:srgbClr val="FFFFFF"/>
        </a:accent3>
        <a:accent4>
          <a:srgbClr val="000000"/>
        </a:accent4>
        <a:accent5>
          <a:srgbClr val="B5C3F7"/>
        </a:accent5>
        <a:accent6>
          <a:srgbClr val="4C4C4C"/>
        </a:accent6>
        <a:hlink>
          <a:srgbClr val="5DA31E"/>
        </a:hlink>
        <a:folHlink>
          <a:srgbClr val="BAD4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4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FFA8A8"/>
        </a:accent1>
        <a:accent2>
          <a:srgbClr val="FFCC18"/>
        </a:accent2>
        <a:accent3>
          <a:srgbClr val="FFFFFF"/>
        </a:accent3>
        <a:accent4>
          <a:srgbClr val="000000"/>
        </a:accent4>
        <a:accent5>
          <a:srgbClr val="FFD1D1"/>
        </a:accent5>
        <a:accent6>
          <a:srgbClr val="E7B915"/>
        </a:accent6>
        <a:hlink>
          <a:srgbClr val="6876E7"/>
        </a:hlink>
        <a:folHlink>
          <a:srgbClr val="ED181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5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E6E658"/>
        </a:accent1>
        <a:accent2>
          <a:srgbClr val="8CBC1C"/>
        </a:accent2>
        <a:accent3>
          <a:srgbClr val="FFFFFF"/>
        </a:accent3>
        <a:accent4>
          <a:srgbClr val="000000"/>
        </a:accent4>
        <a:accent5>
          <a:srgbClr val="F0F0B4"/>
        </a:accent5>
        <a:accent6>
          <a:srgbClr val="7EAA18"/>
        </a:accent6>
        <a:hlink>
          <a:srgbClr val="6876E7"/>
        </a:hlink>
        <a:folHlink>
          <a:srgbClr val="5FBD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6">
        <a:dk1>
          <a:srgbClr val="000000"/>
        </a:dk1>
        <a:lt1>
          <a:srgbClr val="FFFFFF"/>
        </a:lt1>
        <a:dk2>
          <a:srgbClr val="EBE3F8"/>
        </a:dk2>
        <a:lt2>
          <a:srgbClr val="000000"/>
        </a:lt2>
        <a:accent1>
          <a:srgbClr val="5918BB"/>
        </a:accent1>
        <a:accent2>
          <a:srgbClr val="8154D1"/>
        </a:accent2>
        <a:accent3>
          <a:srgbClr val="FFFFFF"/>
        </a:accent3>
        <a:accent4>
          <a:srgbClr val="000000"/>
        </a:accent4>
        <a:accent5>
          <a:srgbClr val="B5ABDA"/>
        </a:accent5>
        <a:accent6>
          <a:srgbClr val="744BBD"/>
        </a:accent6>
        <a:hlink>
          <a:srgbClr val="DC54AD"/>
        </a:hlink>
        <a:folHlink>
          <a:srgbClr val="BAD4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7">
        <a:dk1>
          <a:srgbClr val="000000"/>
        </a:dk1>
        <a:lt1>
          <a:srgbClr val="FFFFFF"/>
        </a:lt1>
        <a:dk2>
          <a:srgbClr val="EBE3F8"/>
        </a:dk2>
        <a:lt2>
          <a:srgbClr val="000000"/>
        </a:lt2>
        <a:accent1>
          <a:srgbClr val="FF7518"/>
        </a:accent1>
        <a:accent2>
          <a:srgbClr val="888888"/>
        </a:accent2>
        <a:accent3>
          <a:srgbClr val="FFFFFF"/>
        </a:accent3>
        <a:accent4>
          <a:srgbClr val="000000"/>
        </a:accent4>
        <a:accent5>
          <a:srgbClr val="FFBDAB"/>
        </a:accent5>
        <a:accent6>
          <a:srgbClr val="7B7B7B"/>
        </a:accent6>
        <a:hlink>
          <a:srgbClr val="8CBC1C"/>
        </a:hlink>
        <a:folHlink>
          <a:srgbClr val="FFCC1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ircuit">
  <a:themeElements>
    <a:clrScheme name="Circuit 1">
      <a:dk1>
        <a:srgbClr val="000000"/>
      </a:dk1>
      <a:lt1>
        <a:srgbClr val="FFFFFF"/>
      </a:lt1>
      <a:dk2>
        <a:srgbClr val="70353B"/>
      </a:dk2>
      <a:lt2>
        <a:srgbClr val="D3BDBD"/>
      </a:lt2>
      <a:accent1>
        <a:srgbClr val="AE4C4C"/>
      </a:accent1>
      <a:accent2>
        <a:srgbClr val="BF6D6D"/>
      </a:accent2>
      <a:accent3>
        <a:srgbClr val="BBAEAF"/>
      </a:accent3>
      <a:accent4>
        <a:srgbClr val="DADADA"/>
      </a:accent4>
      <a:accent5>
        <a:srgbClr val="D3B2B2"/>
      </a:accent5>
      <a:accent6>
        <a:srgbClr val="AD6262"/>
      </a:accent6>
      <a:hlink>
        <a:srgbClr val="CE9090"/>
      </a:hlink>
      <a:folHlink>
        <a:srgbClr val="EDD5D5"/>
      </a:folHlink>
    </a:clrScheme>
    <a:fontScheme name="Circui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Circuit 1">
        <a:dk1>
          <a:srgbClr val="000000"/>
        </a:dk1>
        <a:lt1>
          <a:srgbClr val="FFFFFF"/>
        </a:lt1>
        <a:dk2>
          <a:srgbClr val="70353B"/>
        </a:dk2>
        <a:lt2>
          <a:srgbClr val="D3BDBD"/>
        </a:lt2>
        <a:accent1>
          <a:srgbClr val="AE4C4C"/>
        </a:accent1>
        <a:accent2>
          <a:srgbClr val="BF6D6D"/>
        </a:accent2>
        <a:accent3>
          <a:srgbClr val="BBAEAF"/>
        </a:accent3>
        <a:accent4>
          <a:srgbClr val="DADADA"/>
        </a:accent4>
        <a:accent5>
          <a:srgbClr val="D3B2B2"/>
        </a:accent5>
        <a:accent6>
          <a:srgbClr val="AD6262"/>
        </a:accent6>
        <a:hlink>
          <a:srgbClr val="CE9090"/>
        </a:hlink>
        <a:folHlink>
          <a:srgbClr val="EDD5D5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orealis">
  <a:themeElements>
    <a:clrScheme name="Borealis 1">
      <a:dk1>
        <a:srgbClr val="000000"/>
      </a:dk1>
      <a:lt1>
        <a:srgbClr val="D480A4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E6C0C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Borealis">
      <a:majorFont>
        <a:latin typeface="Trebuchet MS"/>
        <a:ea typeface="ヒラギノ角ゴ Pro W3"/>
        <a:cs typeface="ヒラギノ角ゴ Pro W3"/>
      </a:majorFont>
      <a:minorFont>
        <a:latin typeface="Trebuchet M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orealis 1">
        <a:dk1>
          <a:srgbClr val="000000"/>
        </a:dk1>
        <a:lt1>
          <a:srgbClr val="D480A4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E6C0C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realis 2">
        <a:dk1>
          <a:srgbClr val="000000"/>
        </a:dk1>
        <a:lt1>
          <a:srgbClr val="D480A4"/>
        </a:lt1>
        <a:dk2>
          <a:srgbClr val="000000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E6C0CF"/>
        </a:accent3>
        <a:accent4>
          <a:srgbClr val="0000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Candybar">
  <a:themeElements>
    <a:clrScheme name="Candybar 3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5B87F2"/>
      </a:accent1>
      <a:accent2>
        <a:srgbClr val="555555"/>
      </a:accent2>
      <a:accent3>
        <a:srgbClr val="FFFFFF"/>
      </a:accent3>
      <a:accent4>
        <a:srgbClr val="000000"/>
      </a:accent4>
      <a:accent5>
        <a:srgbClr val="B5C3F7"/>
      </a:accent5>
      <a:accent6>
        <a:srgbClr val="4C4C4C"/>
      </a:accent6>
      <a:hlink>
        <a:srgbClr val="5DA31E"/>
      </a:hlink>
      <a:folHlink>
        <a:srgbClr val="BAD41A"/>
      </a:folHlink>
    </a:clrScheme>
    <a:fontScheme name="Candyba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Candybar 1">
        <a:dk1>
          <a:srgbClr val="000000"/>
        </a:dk1>
        <a:lt1>
          <a:srgbClr val="FFFFFF"/>
        </a:lt1>
        <a:dk2>
          <a:srgbClr val="003366"/>
        </a:dk2>
        <a:lt2>
          <a:srgbClr val="AAAAAA"/>
        </a:lt2>
        <a:accent1>
          <a:srgbClr val="EEEEEE"/>
        </a:accent1>
        <a:accent2>
          <a:srgbClr val="003366"/>
        </a:accent2>
        <a:accent3>
          <a:srgbClr val="FFFFFF"/>
        </a:accent3>
        <a:accent4>
          <a:srgbClr val="000000"/>
        </a:accent4>
        <a:accent5>
          <a:srgbClr val="F5F5F5"/>
        </a:accent5>
        <a:accent6>
          <a:srgbClr val="002D5C"/>
        </a:accent6>
        <a:hlink>
          <a:srgbClr val="5B87F2"/>
        </a:hlink>
        <a:folHlink>
          <a:srgbClr val="ED181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2">
        <a:dk1>
          <a:srgbClr val="000000"/>
        </a:dk1>
        <a:lt1>
          <a:srgbClr val="FFFFFF"/>
        </a:lt1>
        <a:dk2>
          <a:srgbClr val="FFFFFF"/>
        </a:dk2>
        <a:lt2>
          <a:srgbClr val="888888"/>
        </a:lt2>
        <a:accent1>
          <a:srgbClr val="BAD41A"/>
        </a:accent1>
        <a:accent2>
          <a:srgbClr val="8154D1"/>
        </a:accent2>
        <a:accent3>
          <a:srgbClr val="FFFFFF"/>
        </a:accent3>
        <a:accent4>
          <a:srgbClr val="000000"/>
        </a:accent4>
        <a:accent5>
          <a:srgbClr val="D9E6AB"/>
        </a:accent5>
        <a:accent6>
          <a:srgbClr val="744BBD"/>
        </a:accent6>
        <a:hlink>
          <a:srgbClr val="5DA31E"/>
        </a:hlink>
        <a:folHlink>
          <a:srgbClr val="FFCC1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3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5B87F2"/>
        </a:accent1>
        <a:accent2>
          <a:srgbClr val="555555"/>
        </a:accent2>
        <a:accent3>
          <a:srgbClr val="FFFFFF"/>
        </a:accent3>
        <a:accent4>
          <a:srgbClr val="000000"/>
        </a:accent4>
        <a:accent5>
          <a:srgbClr val="B5C3F7"/>
        </a:accent5>
        <a:accent6>
          <a:srgbClr val="4C4C4C"/>
        </a:accent6>
        <a:hlink>
          <a:srgbClr val="5DA31E"/>
        </a:hlink>
        <a:folHlink>
          <a:srgbClr val="BAD4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4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FFA8A8"/>
        </a:accent1>
        <a:accent2>
          <a:srgbClr val="FFCC18"/>
        </a:accent2>
        <a:accent3>
          <a:srgbClr val="FFFFFF"/>
        </a:accent3>
        <a:accent4>
          <a:srgbClr val="000000"/>
        </a:accent4>
        <a:accent5>
          <a:srgbClr val="FFD1D1"/>
        </a:accent5>
        <a:accent6>
          <a:srgbClr val="E7B915"/>
        </a:accent6>
        <a:hlink>
          <a:srgbClr val="6876E7"/>
        </a:hlink>
        <a:folHlink>
          <a:srgbClr val="ED181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5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E6E658"/>
        </a:accent1>
        <a:accent2>
          <a:srgbClr val="8CBC1C"/>
        </a:accent2>
        <a:accent3>
          <a:srgbClr val="FFFFFF"/>
        </a:accent3>
        <a:accent4>
          <a:srgbClr val="000000"/>
        </a:accent4>
        <a:accent5>
          <a:srgbClr val="F0F0B4"/>
        </a:accent5>
        <a:accent6>
          <a:srgbClr val="7EAA18"/>
        </a:accent6>
        <a:hlink>
          <a:srgbClr val="6876E7"/>
        </a:hlink>
        <a:folHlink>
          <a:srgbClr val="5FBD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6">
        <a:dk1>
          <a:srgbClr val="000000"/>
        </a:dk1>
        <a:lt1>
          <a:srgbClr val="FFFFFF"/>
        </a:lt1>
        <a:dk2>
          <a:srgbClr val="EBE3F8"/>
        </a:dk2>
        <a:lt2>
          <a:srgbClr val="000000"/>
        </a:lt2>
        <a:accent1>
          <a:srgbClr val="5918BB"/>
        </a:accent1>
        <a:accent2>
          <a:srgbClr val="8154D1"/>
        </a:accent2>
        <a:accent3>
          <a:srgbClr val="FFFFFF"/>
        </a:accent3>
        <a:accent4>
          <a:srgbClr val="000000"/>
        </a:accent4>
        <a:accent5>
          <a:srgbClr val="B5ABDA"/>
        </a:accent5>
        <a:accent6>
          <a:srgbClr val="744BBD"/>
        </a:accent6>
        <a:hlink>
          <a:srgbClr val="DC54AD"/>
        </a:hlink>
        <a:folHlink>
          <a:srgbClr val="BAD4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7">
        <a:dk1>
          <a:srgbClr val="000000"/>
        </a:dk1>
        <a:lt1>
          <a:srgbClr val="FFFFFF"/>
        </a:lt1>
        <a:dk2>
          <a:srgbClr val="EBE3F8"/>
        </a:dk2>
        <a:lt2>
          <a:srgbClr val="000000"/>
        </a:lt2>
        <a:accent1>
          <a:srgbClr val="FF7518"/>
        </a:accent1>
        <a:accent2>
          <a:srgbClr val="888888"/>
        </a:accent2>
        <a:accent3>
          <a:srgbClr val="FFFFFF"/>
        </a:accent3>
        <a:accent4>
          <a:srgbClr val="000000"/>
        </a:accent4>
        <a:accent5>
          <a:srgbClr val="FFBDAB"/>
        </a:accent5>
        <a:accent6>
          <a:srgbClr val="7B7B7B"/>
        </a:accent6>
        <a:hlink>
          <a:srgbClr val="8CBC1C"/>
        </a:hlink>
        <a:folHlink>
          <a:srgbClr val="FFCC1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Blue Horizon">
  <a:themeElements>
    <a:clrScheme name="Blue Horizon 1">
      <a:dk1>
        <a:srgbClr val="000000"/>
      </a:dk1>
      <a:lt1>
        <a:srgbClr val="E8EAE9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2F3F2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Blue Horizon">
      <a:majorFont>
        <a:latin typeface="Times New Roman"/>
        <a:ea typeface="MS Pゴシック"/>
        <a:cs typeface="MS Pゴシック"/>
      </a:majorFont>
      <a:minorFont>
        <a:latin typeface="Times New Roman"/>
        <a:ea typeface="MS Pゴシック"/>
        <a:cs typeface="MS P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ue Horizon 1">
        <a:dk1>
          <a:srgbClr val="000000"/>
        </a:dk1>
        <a:lt1>
          <a:srgbClr val="E8EAE9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2F3F2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Horizon 2">
        <a:dk1>
          <a:srgbClr val="000000"/>
        </a:dk1>
        <a:lt1>
          <a:srgbClr val="E8EAE9"/>
        </a:lt1>
        <a:dk2>
          <a:srgbClr val="000000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F2F3F2"/>
        </a:accent3>
        <a:accent4>
          <a:srgbClr val="0000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2004:Templates:Presentations:Designs:Borealis</Template>
  <TotalTime>1503</TotalTime>
  <Words>447</Words>
  <Application>Microsoft Macintosh PowerPoint</Application>
  <PresentationFormat>On-screen Show (4:3)</PresentationFormat>
  <Paragraphs>95</Paragraphs>
  <Slides>14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1_Default Design</vt:lpstr>
      <vt:lpstr>Candybar</vt:lpstr>
      <vt:lpstr>Circuit</vt:lpstr>
      <vt:lpstr>Borealis</vt:lpstr>
      <vt:lpstr>2_Default Design</vt:lpstr>
      <vt:lpstr>1_Candybar</vt:lpstr>
      <vt:lpstr>1_Blue Horizon</vt:lpstr>
      <vt:lpstr>Uru neitak chawng iti a maw reirong</vt:lpstr>
      <vt:lpstr>Chawngreihai nirangai jot boi tam pui awm…</vt:lpstr>
      <vt:lpstr>Itidan-a Chawng nereile mina irangai jot rang a monih?</vt:lpstr>
      <vt:lpstr>Lungdin Mili: Makhala chawnglela…</vt:lpstr>
      <vt:lpstr>Borden Kungthoina</vt:lpstr>
      <vt:lpstr>Organization of a  Formal Platform Speech</vt:lpstr>
      <vt:lpstr>Borden's Steps: Chawngrophong amasangna…</vt:lpstr>
      <vt:lpstr>Imo nik irei rang?</vt:lpstr>
      <vt:lpstr>Aranagai hai dan Chawg-nei</vt:lpstr>
      <vt:lpstr>Eti a maw reining?</vt:lpstr>
      <vt:lpstr>Arangai hai dan Chawngrama</vt:lpstr>
      <vt:lpstr>Sleepers</vt:lpstr>
      <vt:lpstr>Black</vt:lpstr>
      <vt:lpstr>Chawngrophongna (Retheina) hin awm BibleStudyDownloads.org</vt:lpstr>
    </vt:vector>
  </TitlesOfParts>
  <Company>SBC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Four Objectives: A Sermon That is…</dc:title>
  <dc:creator>Rick Griffith</dc:creator>
  <cp:lastModifiedBy>CIC</cp:lastModifiedBy>
  <cp:revision>106</cp:revision>
  <dcterms:created xsi:type="dcterms:W3CDTF">2005-08-07T02:41:35Z</dcterms:created>
  <dcterms:modified xsi:type="dcterms:W3CDTF">2016-08-14T18:19:38Z</dcterms:modified>
</cp:coreProperties>
</file>